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81" r:id="rId6"/>
    <p:sldMasterId id="2147483686" r:id="rId7"/>
  </p:sldMasterIdLst>
  <p:notesMasterIdLst>
    <p:notesMasterId r:id="rId44"/>
  </p:notesMasterIdLst>
  <p:sldIdLst>
    <p:sldId id="3415" r:id="rId8"/>
    <p:sldId id="314" r:id="rId9"/>
    <p:sldId id="2142532419" r:id="rId10"/>
    <p:sldId id="2142531955" r:id="rId11"/>
    <p:sldId id="2142531933" r:id="rId12"/>
    <p:sldId id="2142532422" r:id="rId13"/>
    <p:sldId id="2142531934" r:id="rId14"/>
    <p:sldId id="2142531935" r:id="rId15"/>
    <p:sldId id="2142532420" r:id="rId16"/>
    <p:sldId id="2142531962" r:id="rId17"/>
    <p:sldId id="2142531936" r:id="rId18"/>
    <p:sldId id="2142531974" r:id="rId19"/>
    <p:sldId id="2142532421" r:id="rId20"/>
    <p:sldId id="2142531937" r:id="rId21"/>
    <p:sldId id="2142531938" r:id="rId22"/>
    <p:sldId id="2142531943" r:id="rId23"/>
    <p:sldId id="2142531948" r:id="rId24"/>
    <p:sldId id="2142531945" r:id="rId25"/>
    <p:sldId id="2142531940" r:id="rId26"/>
    <p:sldId id="2142531949" r:id="rId27"/>
    <p:sldId id="2142531950" r:id="rId28"/>
    <p:sldId id="2142531951" r:id="rId29"/>
    <p:sldId id="2142531952" r:id="rId30"/>
    <p:sldId id="2142531954" r:id="rId31"/>
    <p:sldId id="2142531966" r:id="rId32"/>
    <p:sldId id="2142531953" r:id="rId33"/>
    <p:sldId id="2142531967" r:id="rId34"/>
    <p:sldId id="2142531969" r:id="rId35"/>
    <p:sldId id="2142531968" r:id="rId36"/>
    <p:sldId id="2142531973" r:id="rId37"/>
    <p:sldId id="2142531965" r:id="rId38"/>
    <p:sldId id="2142531970" r:id="rId39"/>
    <p:sldId id="2142531963" r:id="rId40"/>
    <p:sldId id="2142531971" r:id="rId41"/>
    <p:sldId id="2142531972" r:id="rId42"/>
    <p:sldId id="214253241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shikha Yadav" userId="S::1932290@tcs.com::2022bf4a-76d4-4947-9edc-4afd8b817006" providerId="AD" clId="Web-{550A46DA-E4EE-4C20-95F6-B3F9518F2800}"/>
    <pc:docChg chg="modSld">
      <pc:chgData name="Deepshikha Yadav" userId="S::1932290@tcs.com::2022bf4a-76d4-4947-9edc-4afd8b817006" providerId="AD" clId="Web-{550A46DA-E4EE-4C20-95F6-B3F9518F2800}" dt="2021-10-11T11:38:41.307" v="2" actId="1076"/>
      <pc:docMkLst>
        <pc:docMk/>
      </pc:docMkLst>
      <pc:sldChg chg="modSp">
        <pc:chgData name="Deepshikha Yadav" userId="S::1932290@tcs.com::2022bf4a-76d4-4947-9edc-4afd8b817006" providerId="AD" clId="Web-{550A46DA-E4EE-4C20-95F6-B3F9518F2800}" dt="2021-10-11T11:38:41.307" v="2" actId="1076"/>
        <pc:sldMkLst>
          <pc:docMk/>
          <pc:sldMk cId="1054711842" sldId="2142531962"/>
        </pc:sldMkLst>
      </pc:sldChg>
    </pc:docChg>
  </pc:docChgLst>
  <pc:docChgLst>
    <pc:chgData name="Narender S" userId="c06446ca-9ec6-4a7b-8e76-bc8030011cd1" providerId="ADAL" clId="{683E9FCF-1C76-4E7A-8D14-D55297A01E37}"/>
    <pc:docChg chg="modSld">
      <pc:chgData name="Narender S" userId="c06446ca-9ec6-4a7b-8e76-bc8030011cd1" providerId="ADAL" clId="{683E9FCF-1C76-4E7A-8D14-D55297A01E37}" dt="2025-03-11T13:03:06.009" v="2" actId="1036"/>
      <pc:docMkLst>
        <pc:docMk/>
      </pc:docMkLst>
      <pc:sldChg chg="modSp mod">
        <pc:chgData name="Narender S" userId="c06446ca-9ec6-4a7b-8e76-bc8030011cd1" providerId="ADAL" clId="{683E9FCF-1C76-4E7A-8D14-D55297A01E37}" dt="2025-03-11T13:03:06.009" v="2" actId="1036"/>
        <pc:sldMkLst>
          <pc:docMk/>
          <pc:sldMk cId="3240450773" sldId="2142531938"/>
        </pc:sldMkLst>
        <pc:picChg chg="mod">
          <ac:chgData name="Narender S" userId="c06446ca-9ec6-4a7b-8e76-bc8030011cd1" providerId="ADAL" clId="{683E9FCF-1C76-4E7A-8D14-D55297A01E37}" dt="2025-03-11T13:03:06.009" v="2" actId="1036"/>
          <ac:picMkLst>
            <pc:docMk/>
            <pc:sldMk cId="3240450773" sldId="2142531938"/>
            <ac:picMk id="3" creationId="{39710F96-39C1-45A3-B95E-D42931F682D3}"/>
          </ac:picMkLst>
        </pc:picChg>
      </pc:sldChg>
      <pc:sldChg chg="modSp mod">
        <pc:chgData name="Narender S" userId="c06446ca-9ec6-4a7b-8e76-bc8030011cd1" providerId="ADAL" clId="{683E9FCF-1C76-4E7A-8D14-D55297A01E37}" dt="2025-03-11T13:02:49.593" v="1" actId="1036"/>
        <pc:sldMkLst>
          <pc:docMk/>
          <pc:sldMk cId="1054711842" sldId="2142531962"/>
        </pc:sldMkLst>
        <pc:picChg chg="mod">
          <ac:chgData name="Narender S" userId="c06446ca-9ec6-4a7b-8e76-bc8030011cd1" providerId="ADAL" clId="{683E9FCF-1C76-4E7A-8D14-D55297A01E37}" dt="2025-03-11T13:02:49.593" v="1" actId="1036"/>
          <ac:picMkLst>
            <pc:docMk/>
            <pc:sldMk cId="1054711842" sldId="2142531962"/>
            <ac:picMk id="6" creationId="{25E46904-4F27-4089-BA2F-D13F4AE477D2}"/>
          </ac:picMkLst>
        </pc:picChg>
      </pc:sldChg>
    </pc:docChg>
  </pc:docChgLst>
  <pc:docChgLst>
    <pc:chgData name="Subramanya Sharma Kappagantula" userId="d2d2ca8d-f261-4628-9840-a446b17ce620" providerId="ADAL" clId="{BE5B1716-E9B3-4466-9E65-B580CC8D1E56}"/>
    <pc:docChg chg="modSld">
      <pc:chgData name="Subramanya Sharma Kappagantula" userId="d2d2ca8d-f261-4628-9840-a446b17ce620" providerId="ADAL" clId="{BE5B1716-E9B3-4466-9E65-B580CC8D1E56}" dt="2021-09-30T13:16:23.833" v="1" actId="1076"/>
      <pc:docMkLst>
        <pc:docMk/>
      </pc:docMkLst>
      <pc:sldChg chg="modSp mod">
        <pc:chgData name="Subramanya Sharma Kappagantula" userId="d2d2ca8d-f261-4628-9840-a446b17ce620" providerId="ADAL" clId="{BE5B1716-E9B3-4466-9E65-B580CC8D1E56}" dt="2021-09-30T13:16:23.833" v="1" actId="1076"/>
        <pc:sldMkLst>
          <pc:docMk/>
          <pc:sldMk cId="2764508842" sldId="2142532418"/>
        </pc:sldMkLst>
      </pc:sldChg>
    </pc:docChg>
  </pc:docChgLst>
  <pc:docChgLst>
    <pc:chgData name="Amogh Pradhan" userId="S::2027973@tcs.com::7b779aff-0c50-4f5c-885d-a0c47fa079d4" providerId="AD" clId="Web-{54B2EF74-2DB3-4DC6-96FB-B714DAD91D84}"/>
    <pc:docChg chg="modSld">
      <pc:chgData name="Amogh Pradhan" userId="S::2027973@tcs.com::7b779aff-0c50-4f5c-885d-a0c47fa079d4" providerId="AD" clId="Web-{54B2EF74-2DB3-4DC6-96FB-B714DAD91D84}" dt="2021-09-30T09:11:51.030" v="13" actId="1076"/>
      <pc:docMkLst>
        <pc:docMk/>
      </pc:docMkLst>
      <pc:sldChg chg="modSp">
        <pc:chgData name="Amogh Pradhan" userId="S::2027973@tcs.com::7b779aff-0c50-4f5c-885d-a0c47fa079d4" providerId="AD" clId="Web-{54B2EF74-2DB3-4DC6-96FB-B714DAD91D84}" dt="2021-09-30T09:11:51.030" v="13" actId="1076"/>
        <pc:sldMkLst>
          <pc:docMk/>
          <pc:sldMk cId="2764508842" sldId="2142532418"/>
        </pc:sldMkLst>
      </pc:sldChg>
    </pc:docChg>
  </pc:docChgLst>
  <pc:docChgLst>
    <pc:chgData name="Kaul, Vikram" userId="S::vikram.kaul@swbc.com::050e201d-7611-454b-9775-0296b35e8f17" providerId="AD" clId="Web-{80102E05-9EE8-4195-86A3-157806E755EE}"/>
    <pc:docChg chg="modSld">
      <pc:chgData name="Kaul, Vikram" userId="S::vikram.kaul@swbc.com::050e201d-7611-454b-9775-0296b35e8f17" providerId="AD" clId="Web-{80102E05-9EE8-4195-86A3-157806E755EE}" dt="2021-06-25T01:40:28.992" v="17" actId="20577"/>
      <pc:docMkLst>
        <pc:docMk/>
      </pc:docMkLst>
      <pc:sldChg chg="modSp">
        <pc:chgData name="Kaul, Vikram" userId="S::vikram.kaul@swbc.com::050e201d-7611-454b-9775-0296b35e8f17" providerId="AD" clId="Web-{80102E05-9EE8-4195-86A3-157806E755EE}" dt="2021-06-25T01:40:28.992" v="17" actId="20577"/>
        <pc:sldMkLst>
          <pc:docMk/>
          <pc:sldMk cId="2753378704" sldId="34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12C51-C042-4CC8-845F-29E23682EBAE}"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4F89E-3BCB-4557-A8A2-4FC9EFCE1DFF}" type="slidenum">
              <a:rPr lang="en-US" smtClean="0"/>
              <a:t>‹#›</a:t>
            </a:fld>
            <a:endParaRPr lang="en-US"/>
          </a:p>
        </p:txBody>
      </p:sp>
    </p:spTree>
    <p:extLst>
      <p:ext uri="{BB962C8B-B14F-4D97-AF65-F5344CB8AC3E}">
        <p14:creationId xmlns:p14="http://schemas.microsoft.com/office/powerpoint/2010/main" val="2593928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B07B-EE74-4F2E-9FF0-AD854B5A3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76FE68-D15A-48F3-B45E-9A79D7705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C74E70-4F4C-4A94-AB87-1E1E9C19145C}"/>
              </a:ext>
            </a:extLst>
          </p:cNvPr>
          <p:cNvSpPr>
            <a:spLocks noGrp="1"/>
          </p:cNvSpPr>
          <p:nvPr>
            <p:ph type="dt" sz="half" idx="10"/>
          </p:nvPr>
        </p:nvSpPr>
        <p:spPr/>
        <p:txBody>
          <a:bodyPr/>
          <a:lstStyle/>
          <a:p>
            <a:fld id="{40C1C742-5C6C-4835-9062-4CB599663F4E}" type="datetime1">
              <a:rPr lang="en-US" smtClean="0"/>
              <a:t>6/20/2025</a:t>
            </a:fld>
            <a:endParaRPr lang="en-US"/>
          </a:p>
        </p:txBody>
      </p:sp>
      <p:sp>
        <p:nvSpPr>
          <p:cNvPr id="5" name="Footer Placeholder 4">
            <a:extLst>
              <a:ext uri="{FF2B5EF4-FFF2-40B4-BE49-F238E27FC236}">
                <a16:creationId xmlns:a16="http://schemas.microsoft.com/office/drawing/2014/main" id="{FB4CC614-DFF2-430D-A5DC-11367A037B77}"/>
              </a:ext>
            </a:extLst>
          </p:cNvPr>
          <p:cNvSpPr>
            <a:spLocks noGrp="1"/>
          </p:cNvSpPr>
          <p:nvPr>
            <p:ph type="ftr" sz="quarter" idx="11"/>
          </p:nvPr>
        </p:nvSpPr>
        <p:spPr/>
        <p:txBody>
          <a:bodyPr/>
          <a:lstStyle/>
          <a:p>
            <a:r>
              <a:rPr lang="en-US" dirty="0"/>
              <a:t>TCS-XXX Confidential</a:t>
            </a:r>
          </a:p>
        </p:txBody>
      </p:sp>
      <p:sp>
        <p:nvSpPr>
          <p:cNvPr id="6" name="Slide Number Placeholder 5">
            <a:extLst>
              <a:ext uri="{FF2B5EF4-FFF2-40B4-BE49-F238E27FC236}">
                <a16:creationId xmlns:a16="http://schemas.microsoft.com/office/drawing/2014/main" id="{0157D6A6-5F94-4010-9157-76BBBC42D0D4}"/>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830021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A318-8ED7-4460-9F34-A837A4F9B6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542912-ED70-4012-A861-FD6BE6E66C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97544-43D1-4EFD-BA97-D1017652E1FC}"/>
              </a:ext>
            </a:extLst>
          </p:cNvPr>
          <p:cNvSpPr>
            <a:spLocks noGrp="1"/>
          </p:cNvSpPr>
          <p:nvPr>
            <p:ph type="dt" sz="half" idx="10"/>
          </p:nvPr>
        </p:nvSpPr>
        <p:spPr/>
        <p:txBody>
          <a:bodyPr/>
          <a:lstStyle/>
          <a:p>
            <a:fld id="{97F09B4C-9C9E-417D-A70E-D2DF62FFF0B1}" type="datetime1">
              <a:rPr lang="en-US" smtClean="0"/>
              <a:t>6/20/2025</a:t>
            </a:fld>
            <a:endParaRPr lang="en-US"/>
          </a:p>
        </p:txBody>
      </p:sp>
      <p:sp>
        <p:nvSpPr>
          <p:cNvPr id="5" name="Footer Placeholder 4">
            <a:extLst>
              <a:ext uri="{FF2B5EF4-FFF2-40B4-BE49-F238E27FC236}">
                <a16:creationId xmlns:a16="http://schemas.microsoft.com/office/drawing/2014/main" id="{CB96217F-32D6-4E04-BC11-AF31CCAAB3AB}"/>
              </a:ext>
            </a:extLst>
          </p:cNvPr>
          <p:cNvSpPr>
            <a:spLocks noGrp="1"/>
          </p:cNvSpPr>
          <p:nvPr>
            <p:ph type="ftr" sz="quarter" idx="11"/>
          </p:nvPr>
        </p:nvSpPr>
        <p:spPr/>
        <p:txBody>
          <a:bodyPr/>
          <a:lstStyle/>
          <a:p>
            <a:r>
              <a:rPr lang="en-US" dirty="0"/>
              <a:t>TCS-XXX Confidential</a:t>
            </a:r>
          </a:p>
        </p:txBody>
      </p:sp>
      <p:sp>
        <p:nvSpPr>
          <p:cNvPr id="6" name="Slide Number Placeholder 5">
            <a:extLst>
              <a:ext uri="{FF2B5EF4-FFF2-40B4-BE49-F238E27FC236}">
                <a16:creationId xmlns:a16="http://schemas.microsoft.com/office/drawing/2014/main" id="{A97BBD30-9E82-4E82-838B-13BD50C8B8D0}"/>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291025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70843E-77B4-48C5-B20E-0C2D278829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6E4607-2879-4BE7-B52D-C14FA2272D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04423-138A-4059-AFD6-EF44B200EF0C}"/>
              </a:ext>
            </a:extLst>
          </p:cNvPr>
          <p:cNvSpPr>
            <a:spLocks noGrp="1"/>
          </p:cNvSpPr>
          <p:nvPr>
            <p:ph type="dt" sz="half" idx="10"/>
          </p:nvPr>
        </p:nvSpPr>
        <p:spPr/>
        <p:txBody>
          <a:bodyPr/>
          <a:lstStyle/>
          <a:p>
            <a:fld id="{EFC038B0-2440-4C0E-AD96-6CA84A358FD7}" type="datetime1">
              <a:rPr lang="en-US" smtClean="0"/>
              <a:t>6/20/2025</a:t>
            </a:fld>
            <a:endParaRPr lang="en-US"/>
          </a:p>
        </p:txBody>
      </p:sp>
      <p:sp>
        <p:nvSpPr>
          <p:cNvPr id="5" name="Footer Placeholder 4">
            <a:extLst>
              <a:ext uri="{FF2B5EF4-FFF2-40B4-BE49-F238E27FC236}">
                <a16:creationId xmlns:a16="http://schemas.microsoft.com/office/drawing/2014/main" id="{858D0319-755C-4CBE-B07F-A951EDA8FDF5}"/>
              </a:ext>
            </a:extLst>
          </p:cNvPr>
          <p:cNvSpPr>
            <a:spLocks noGrp="1"/>
          </p:cNvSpPr>
          <p:nvPr>
            <p:ph type="ftr" sz="quarter" idx="11"/>
          </p:nvPr>
        </p:nvSpPr>
        <p:spPr/>
        <p:txBody>
          <a:bodyPr/>
          <a:lstStyle/>
          <a:p>
            <a:r>
              <a:rPr lang="en-US" dirty="0"/>
              <a:t>TCS-XXX Confidential</a:t>
            </a:r>
          </a:p>
        </p:txBody>
      </p:sp>
      <p:sp>
        <p:nvSpPr>
          <p:cNvPr id="6" name="Slide Number Placeholder 5">
            <a:extLst>
              <a:ext uri="{FF2B5EF4-FFF2-40B4-BE49-F238E27FC236}">
                <a16:creationId xmlns:a16="http://schemas.microsoft.com/office/drawing/2014/main" id="{DC526D88-F585-46F7-8F5F-D6FE76036FCF}"/>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644967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2">
    <p:spTree>
      <p:nvGrpSpPr>
        <p:cNvPr id="1" name=""/>
        <p:cNvGrpSpPr/>
        <p:nvPr/>
      </p:nvGrpSpPr>
      <p:grpSpPr>
        <a:xfrm>
          <a:off x="0" y="0"/>
          <a:ext cx="0" cy="0"/>
          <a:chOff x="0" y="0"/>
          <a:chExt cx="0" cy="0"/>
        </a:xfrm>
      </p:grpSpPr>
      <p:sp>
        <p:nvSpPr>
          <p:cNvPr id="5" name="Rectangle 4"/>
          <p:cNvSpPr/>
          <p:nvPr userDrawn="1"/>
        </p:nvSpPr>
        <p:spPr>
          <a:xfrm>
            <a:off x="-29005"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2" name="Rectangle 171"/>
          <p:cNvSpPr/>
          <p:nvPr userDrawn="1"/>
        </p:nvSpPr>
        <p:spPr>
          <a:xfrm>
            <a:off x="1" y="1176056"/>
            <a:ext cx="12191999" cy="4930497"/>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32"/>
            <a:endParaRPr lang="en-IN" sz="2400" dirty="0">
              <a:solidFill>
                <a:prstClr val="white"/>
              </a:solidFill>
            </a:endParaRPr>
          </a:p>
        </p:txBody>
      </p:sp>
      <p:sp>
        <p:nvSpPr>
          <p:cNvPr id="2" name="Title 1"/>
          <p:cNvSpPr>
            <a:spLocks noGrp="1"/>
          </p:cNvSpPr>
          <p:nvPr>
            <p:ph type="ctrTitle"/>
          </p:nvPr>
        </p:nvSpPr>
        <p:spPr>
          <a:xfrm>
            <a:off x="508005" y="2103128"/>
            <a:ext cx="6830793" cy="675632"/>
          </a:xfrm>
        </p:spPr>
        <p:txBody>
          <a:bodyPr vert="horz" wrap="square" lIns="68580" tIns="34290" rIns="68580" bIns="34290" rtlCol="0" anchor="ctr">
            <a:noAutofit/>
          </a:bodyPr>
          <a:lstStyle>
            <a:lvl1pPr>
              <a:defRPr lang="en-US" sz="3200" dirty="0">
                <a:solidFill>
                  <a:schemeClr val="bg1"/>
                </a:solidFill>
                <a:latin typeface="+mj-lt"/>
              </a:defRPr>
            </a:lvl1pPr>
          </a:lstStyle>
          <a:p>
            <a:pPr lvl="0">
              <a:lnSpc>
                <a:spcPct val="90000"/>
              </a:lnSpc>
              <a:spcBef>
                <a:spcPts val="133"/>
              </a:spcBef>
            </a:pPr>
            <a:r>
              <a:rPr lang="en-US" dirty="0"/>
              <a:t>Click to edit Master title style</a:t>
            </a:r>
          </a:p>
        </p:txBody>
      </p:sp>
      <p:sp>
        <p:nvSpPr>
          <p:cNvPr id="3" name="Subtitle 2"/>
          <p:cNvSpPr>
            <a:spLocks noGrp="1"/>
          </p:cNvSpPr>
          <p:nvPr>
            <p:ph type="subTitle" idx="1"/>
          </p:nvPr>
        </p:nvSpPr>
        <p:spPr>
          <a:xfrm>
            <a:off x="508005" y="2805165"/>
            <a:ext cx="6830793" cy="457200"/>
          </a:xfrm>
        </p:spPr>
        <p:txBody>
          <a:bodyPr vert="horz" lIns="68580" tIns="34290" rIns="68580" bIns="34290" rtlCol="0">
            <a:noAutofit/>
          </a:bodyPr>
          <a:lstStyle>
            <a:lvl1pPr marL="0" indent="0">
              <a:buNone/>
              <a:defRPr lang="en-US" sz="2667" dirty="0">
                <a:solidFill>
                  <a:schemeClr val="bg1"/>
                </a:solidFill>
              </a:defRPr>
            </a:lvl1pPr>
          </a:lstStyle>
          <a:p>
            <a:pPr marL="342891" marR="0" lvl="0" indent="-342891" fontAlgn="auto">
              <a:lnSpc>
                <a:spcPct val="90000"/>
              </a:lnSpc>
              <a:spcBef>
                <a:spcPts val="133"/>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532861" y="4292761"/>
            <a:ext cx="2475555" cy="402347"/>
          </a:xfrm>
        </p:spPr>
        <p:txBody>
          <a:bodyPr vert="horz" lIns="68580" tIns="34290" rIns="68580" bIns="34290" rtlCol="0">
            <a:noAutofit/>
          </a:bodyPr>
          <a:lstStyle>
            <a:lvl1pPr marL="0" indent="0">
              <a:buNone/>
              <a:defRPr lang="en-US" sz="1867" dirty="0" smtClean="0">
                <a:solidFill>
                  <a:schemeClr val="bg1"/>
                </a:solidFill>
                <a:latin typeface="+mn-lt"/>
                <a:cs typeface="Calibri Light" panose="020F0302020204030204" pitchFamily="34" charset="0"/>
              </a:defRPr>
            </a:lvl1pPr>
          </a:lstStyle>
          <a:p>
            <a:pPr marL="342891" lvl="0" indent="-342891"/>
            <a:r>
              <a:rPr lang="en-US" dirty="0"/>
              <a:t>Insert Date</a:t>
            </a:r>
          </a:p>
        </p:txBody>
      </p:sp>
      <p:grpSp>
        <p:nvGrpSpPr>
          <p:cNvPr id="173" name="Group 172"/>
          <p:cNvGrpSpPr/>
          <p:nvPr userDrawn="1"/>
        </p:nvGrpSpPr>
        <p:grpSpPr>
          <a:xfrm>
            <a:off x="78200" y="124615"/>
            <a:ext cx="1775889" cy="391936"/>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grpSp>
        <p:nvGrpSpPr>
          <p:cNvPr id="493" name="Group 492"/>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39000">
                <a:schemeClr val="bg1">
                  <a:shade val="100000"/>
                  <a:satMod val="115000"/>
                </a:schemeClr>
              </a:gs>
            </a:gsLst>
            <a:lin ang="0" scaled="1"/>
            <a:tileRect/>
          </a:gradFill>
        </p:grpSpPr>
        <p:sp>
          <p:nvSpPr>
            <p:cNvPr id="494"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5"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6"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7"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8"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9"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0"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1"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2"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3"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4"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5"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6"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7"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8"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9"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0"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1"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2"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3"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4"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5"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6"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7"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8"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9"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0"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1"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2"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3"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4"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5"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6"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7"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8"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9"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0"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1"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2"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3"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4"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5"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6"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7"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8"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9"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0"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1"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2"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3"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4"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5"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6"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7"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8"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9"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0"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1"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2"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3"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4"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5"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6"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7"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8"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9"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0"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1"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2"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3"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4"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5"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6"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7"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8"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9"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0"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1"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2"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3"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4"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5"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6"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7"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8"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9"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0"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1"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2"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3"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4"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5"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6"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7"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8"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9"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0"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1"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2"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3"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4"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5"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6"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7"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8"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9"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0"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1"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2"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3"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4"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5"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6"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7"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8"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9"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0"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1"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2"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3"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4"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5"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6"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7"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8"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9"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0"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1"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2"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3"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4"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5"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6"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7"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8"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9"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0"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1"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2"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3"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4"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5"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6"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7"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8"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9"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0"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1"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2"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3"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4"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5"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
        <p:nvSpPr>
          <p:cNvPr id="169" name="Rectangle 168"/>
          <p:cNvSpPr/>
          <p:nvPr userDrawn="1"/>
        </p:nvSpPr>
        <p:spPr>
          <a:xfrm rot="5400000">
            <a:off x="-149521" y="2671571"/>
            <a:ext cx="1159236" cy="60456"/>
          </a:xfrm>
          <a:prstGeom prst="rect">
            <a:avLst/>
          </a:prstGeom>
          <a:solidFill>
            <a:schemeClr val="bg1"/>
          </a:solidFill>
          <a:ln>
            <a:noFill/>
          </a:ln>
        </p:spPr>
        <p:txBody>
          <a:bodyPr rtlCol="0" anchor="ctr"/>
          <a:lstStyle/>
          <a:p>
            <a:pPr lvl="0" algn="ctr" defTabSz="914332"/>
            <a:endParaRPr lang="en-IN" sz="2400" dirty="0">
              <a:solidFill>
                <a:prstClr val="white"/>
              </a:solidFill>
            </a:endParaRPr>
          </a:p>
        </p:txBody>
      </p:sp>
    </p:spTree>
    <p:extLst>
      <p:ext uri="{BB962C8B-B14F-4D97-AF65-F5344CB8AC3E}">
        <p14:creationId xmlns:p14="http://schemas.microsoft.com/office/powerpoint/2010/main" val="3161331443"/>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p:nvPr>
        </p:nvSpPr>
        <p:spPr>
          <a:xfrm>
            <a:off x="508005" y="2103128"/>
            <a:ext cx="6830793" cy="675632"/>
          </a:xfrm>
        </p:spPr>
        <p:txBody>
          <a:bodyPr>
            <a:noAutofit/>
          </a:bodyPr>
          <a:lstStyle>
            <a:lvl1pPr algn="l">
              <a:lnSpc>
                <a:spcPct val="90000"/>
              </a:lnSpc>
              <a:spcBef>
                <a:spcPts val="133"/>
              </a:spcBef>
              <a:defRPr sz="3200">
                <a:solidFill>
                  <a:srgbClr val="724698"/>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508005" y="2805165"/>
            <a:ext cx="6830793" cy="457200"/>
          </a:xfrm>
        </p:spPr>
        <p:txBody>
          <a:bodyPr>
            <a:noAutofit/>
          </a:bodyPr>
          <a:lstStyle>
            <a:lvl1pPr marL="0" marR="0" indent="0" algn="l" defTabSz="914377" rtl="0" eaLnBrk="1" fontAlgn="auto" latinLnBrk="0" hangingPunct="1">
              <a:lnSpc>
                <a:spcPct val="90000"/>
              </a:lnSpc>
              <a:spcBef>
                <a:spcPts val="133"/>
              </a:spcBef>
              <a:spcAft>
                <a:spcPts val="0"/>
              </a:spcAft>
              <a:buClr>
                <a:schemeClr val="tx1">
                  <a:lumMod val="65000"/>
                  <a:lumOff val="35000"/>
                </a:schemeClr>
              </a:buClr>
              <a:buSzTx/>
              <a:buFont typeface="Wingdings" pitchFamily="2" charset="2"/>
              <a:buNone/>
              <a:tabLst/>
              <a:defRPr sz="2667">
                <a:solidFill>
                  <a:schemeClr val="tx1">
                    <a:lumMod val="65000"/>
                    <a:lumOff val="35000"/>
                  </a:schemeClr>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a:p>
            <a:endParaRPr lang="en-US" dirty="0"/>
          </a:p>
        </p:txBody>
      </p:sp>
      <p:sp>
        <p:nvSpPr>
          <p:cNvPr id="10" name="Text Placeholder 5"/>
          <p:cNvSpPr>
            <a:spLocks noGrp="1"/>
          </p:cNvSpPr>
          <p:nvPr>
            <p:ph type="body" sz="quarter" idx="11" hasCustomPrompt="1"/>
          </p:nvPr>
        </p:nvSpPr>
        <p:spPr>
          <a:xfrm>
            <a:off x="532861" y="4292761"/>
            <a:ext cx="2475555" cy="402347"/>
          </a:xfrm>
        </p:spPr>
        <p:txBody>
          <a:bodyPr>
            <a:noAutofit/>
          </a:bodyPr>
          <a:lstStyle>
            <a:lvl1pPr marL="0" indent="0">
              <a:buNone/>
              <a:defRPr sz="1867">
                <a:solidFill>
                  <a:schemeClr val="tx1">
                    <a:lumMod val="65000"/>
                    <a:lumOff val="35000"/>
                  </a:schemeClr>
                </a:solidFill>
                <a:latin typeface="+mn-lt"/>
                <a:cs typeface="Calibri Light" panose="020F0302020204030204" pitchFamily="34" charset="0"/>
              </a:defRPr>
            </a:lvl1pPr>
          </a:lstStyle>
          <a:p>
            <a:pPr lvl="0"/>
            <a:r>
              <a:rPr lang="en-US" dirty="0"/>
              <a:t>Insert Date</a:t>
            </a:r>
          </a:p>
        </p:txBody>
      </p:sp>
      <p:sp>
        <p:nvSpPr>
          <p:cNvPr id="179" name="Rectangle 178"/>
          <p:cNvSpPr/>
          <p:nvPr userDrawn="1"/>
        </p:nvSpPr>
        <p:spPr>
          <a:xfrm rot="5400000">
            <a:off x="-149521" y="2665223"/>
            <a:ext cx="1159236" cy="73152"/>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grpSp>
        <p:nvGrpSpPr>
          <p:cNvPr id="355" name="Group 354"/>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39000">
                <a:schemeClr val="bg1">
                  <a:shade val="100000"/>
                  <a:satMod val="115000"/>
                </a:schemeClr>
              </a:gs>
            </a:gsLst>
            <a:lin ang="0" scaled="1"/>
            <a:tileRect/>
          </a:gradFill>
        </p:grpSpPr>
        <p:sp>
          <p:nvSpPr>
            <p:cNvPr id="356"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7"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8"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9"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0"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1"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2"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3"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4"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5"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6"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7"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8"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9"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0"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1"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2"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3"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4"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5"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6"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7"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8"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9"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0"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1"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2"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3"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4"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5"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6"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7"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8"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9"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0"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1"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2"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3"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4"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5"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6"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7"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8"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9"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0"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1"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2"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3"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4"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5"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6"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7"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8"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9"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0"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1"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2"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3"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4"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5"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6"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7"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8"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9"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0"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1"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2"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3"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4"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5"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6"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7"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8"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9"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0"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1"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2"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3"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4"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5"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6"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7"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8"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9"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0"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1"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2"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3"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4"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5"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6"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7"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8"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9"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0"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1"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2"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3"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4"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5"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6"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7"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8"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9"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0"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1"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2"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3"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4"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5"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6"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7"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8"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9"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0"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1"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2"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3"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4"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5"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6"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7"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8"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9"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0"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1"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2"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3"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4"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5"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6"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7"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8"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9"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0"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1"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2"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3"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4"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5"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6"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7"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8"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9"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0"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1"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2"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3"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4"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5"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6"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7"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92426768"/>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7813" b="7813"/>
          <a:stretch/>
        </p:blipFill>
        <p:spPr>
          <a:xfrm>
            <a:off x="3428430" y="1177045"/>
            <a:ext cx="8763569" cy="4929508"/>
          </a:xfrm>
          <a:prstGeom prst="rect">
            <a:avLst/>
          </a:prstGeom>
        </p:spPr>
      </p:pic>
      <p:sp>
        <p:nvSpPr>
          <p:cNvPr id="172" name="Rectangle 171"/>
          <p:cNvSpPr/>
          <p:nvPr userDrawn="1"/>
        </p:nvSpPr>
        <p:spPr>
          <a:xfrm>
            <a:off x="1" y="1176056"/>
            <a:ext cx="12191999" cy="4930497"/>
          </a:xfrm>
          <a:prstGeom prst="rect">
            <a:avLst/>
          </a:prstGeom>
          <a:gradFill flip="none" rotWithShape="1">
            <a:gsLst>
              <a:gs pos="0">
                <a:srgbClr val="73459B"/>
              </a:gs>
              <a:gs pos="60000">
                <a:srgbClr val="D43A5F">
                  <a:alpha val="62000"/>
                </a:srgbClr>
              </a:gs>
              <a:gs pos="39000">
                <a:srgbClr val="BA2983"/>
              </a:gs>
              <a:gs pos="100000">
                <a:srgbClr val="F04D38">
                  <a:alpha val="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sp>
        <p:nvSpPr>
          <p:cNvPr id="2" name="Title 1"/>
          <p:cNvSpPr>
            <a:spLocks noGrp="1"/>
          </p:cNvSpPr>
          <p:nvPr>
            <p:ph type="ctrTitle"/>
          </p:nvPr>
        </p:nvSpPr>
        <p:spPr>
          <a:xfrm>
            <a:off x="508005" y="2103128"/>
            <a:ext cx="6830793" cy="675632"/>
          </a:xfrm>
        </p:spPr>
        <p:txBody>
          <a:bodyPr vert="horz" wrap="square" lIns="68580" tIns="34290" rIns="68580" bIns="34290" rtlCol="0" anchor="ctr">
            <a:noAutofit/>
          </a:bodyPr>
          <a:lstStyle>
            <a:lvl1pPr>
              <a:defRPr lang="en-US" sz="3200" dirty="0">
                <a:solidFill>
                  <a:schemeClr val="bg1"/>
                </a:solidFill>
                <a:latin typeface="+mj-lt"/>
              </a:defRPr>
            </a:lvl1pPr>
          </a:lstStyle>
          <a:p>
            <a:pPr lvl="0">
              <a:lnSpc>
                <a:spcPct val="90000"/>
              </a:lnSpc>
              <a:spcBef>
                <a:spcPts val="133"/>
              </a:spcBef>
            </a:pPr>
            <a:r>
              <a:rPr lang="en-US" dirty="0"/>
              <a:t>Click to edit Master title style</a:t>
            </a:r>
          </a:p>
        </p:txBody>
      </p:sp>
      <p:sp>
        <p:nvSpPr>
          <p:cNvPr id="3" name="Subtitle 2"/>
          <p:cNvSpPr>
            <a:spLocks noGrp="1"/>
          </p:cNvSpPr>
          <p:nvPr>
            <p:ph type="subTitle" idx="1"/>
          </p:nvPr>
        </p:nvSpPr>
        <p:spPr>
          <a:xfrm>
            <a:off x="508005" y="2805165"/>
            <a:ext cx="6830793" cy="457200"/>
          </a:xfrm>
        </p:spPr>
        <p:txBody>
          <a:bodyPr vert="horz" lIns="68580" tIns="34290" rIns="68580" bIns="34290" rtlCol="0">
            <a:noAutofit/>
          </a:bodyPr>
          <a:lstStyle>
            <a:lvl1pPr marL="0" indent="0">
              <a:buNone/>
              <a:defRPr lang="en-US" sz="2667" dirty="0">
                <a:solidFill>
                  <a:schemeClr val="bg1"/>
                </a:solidFill>
              </a:defRPr>
            </a:lvl1pPr>
          </a:lstStyle>
          <a:p>
            <a:pPr marL="342891" marR="0" lvl="0" indent="-342891" fontAlgn="auto">
              <a:lnSpc>
                <a:spcPct val="90000"/>
              </a:lnSpc>
              <a:spcBef>
                <a:spcPts val="133"/>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532861" y="4292761"/>
            <a:ext cx="2475555" cy="402347"/>
          </a:xfrm>
        </p:spPr>
        <p:txBody>
          <a:bodyPr vert="horz" lIns="68580" tIns="34290" rIns="68580" bIns="34290" rtlCol="0">
            <a:noAutofit/>
          </a:bodyPr>
          <a:lstStyle>
            <a:lvl1pPr marL="0" indent="0">
              <a:buNone/>
              <a:defRPr lang="en-US" sz="1867" dirty="0" smtClean="0">
                <a:solidFill>
                  <a:schemeClr val="bg1"/>
                </a:solidFill>
                <a:latin typeface="+mn-lt"/>
                <a:cs typeface="Calibri Light" panose="020F0302020204030204" pitchFamily="34" charset="0"/>
              </a:defRPr>
            </a:lvl1pPr>
          </a:lstStyle>
          <a:p>
            <a:pPr marL="342891" lvl="0" indent="-342891"/>
            <a:r>
              <a:rPr lang="en-US" dirty="0"/>
              <a:t>Insert Date</a:t>
            </a:r>
          </a:p>
        </p:txBody>
      </p:sp>
      <p:sp>
        <p:nvSpPr>
          <p:cNvPr id="171" name="Rectangle 170"/>
          <p:cNvSpPr/>
          <p:nvPr userDrawn="1"/>
        </p:nvSpPr>
        <p:spPr>
          <a:xfrm rot="5400000">
            <a:off x="-149521" y="2671571"/>
            <a:ext cx="1159236" cy="60456"/>
          </a:xfrm>
          <a:prstGeom prst="rect">
            <a:avLst/>
          </a:prstGeom>
          <a:solidFill>
            <a:schemeClr val="bg1"/>
          </a:solidFill>
          <a:ln>
            <a:noFill/>
          </a:ln>
        </p:spPr>
        <p:txBody>
          <a:bodyPr rtlCol="0" anchor="ctr"/>
          <a:lstStyle/>
          <a:p>
            <a:pPr lvl="0" algn="ctr" defTabSz="914332"/>
            <a:endParaRPr lang="en-IN" sz="2400" dirty="0">
              <a:solidFill>
                <a:prstClr val="white"/>
              </a:solidFill>
            </a:endParaRPr>
          </a:p>
        </p:txBody>
      </p:sp>
      <p:sp>
        <p:nvSpPr>
          <p:cNvPr id="190" name="TextBox 189"/>
          <p:cNvSpPr txBox="1"/>
          <p:nvPr userDrawn="1"/>
        </p:nvSpPr>
        <p:spPr>
          <a:xfrm>
            <a:off x="548363" y="5807329"/>
            <a:ext cx="2763897" cy="235898"/>
          </a:xfrm>
          <a:prstGeom prst="rect">
            <a:avLst/>
          </a:prstGeom>
          <a:noFill/>
        </p:spPr>
        <p:txBody>
          <a:bodyPr wrap="none" rtlCol="0">
            <a:spAutoFit/>
          </a:bodyPr>
          <a:lstStyle/>
          <a:p>
            <a:pPr algn="r"/>
            <a:r>
              <a:rPr lang="en-US" sz="933" dirty="0">
                <a:solidFill>
                  <a:schemeClr val="bg1"/>
                </a:solidFill>
                <a:latin typeface="+mj-lt"/>
              </a:rPr>
              <a:t>Copyright © 2020 </a:t>
            </a:r>
            <a:r>
              <a:rPr lang="en-US" sz="933" b="1" dirty="0">
                <a:solidFill>
                  <a:schemeClr val="bg1"/>
                </a:solidFill>
                <a:latin typeface="+mj-lt"/>
              </a:rPr>
              <a:t>Tata Consultancy Services Limited</a:t>
            </a:r>
          </a:p>
        </p:txBody>
      </p:sp>
      <p:grpSp>
        <p:nvGrpSpPr>
          <p:cNvPr id="173" name="Group 172"/>
          <p:cNvGrpSpPr/>
          <p:nvPr userDrawn="1"/>
        </p:nvGrpSpPr>
        <p:grpSpPr>
          <a:xfrm>
            <a:off x="378341" y="217682"/>
            <a:ext cx="2839777" cy="628415"/>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grpSp>
        <p:nvGrpSpPr>
          <p:cNvPr id="648" name="Group 647"/>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39000">
                <a:schemeClr val="bg1">
                  <a:shade val="100000"/>
                  <a:satMod val="115000"/>
                </a:schemeClr>
              </a:gs>
            </a:gsLst>
            <a:lin ang="0" scaled="1"/>
            <a:tileRect/>
          </a:gradFill>
        </p:grpSpPr>
        <p:sp>
          <p:nvSpPr>
            <p:cNvPr id="649"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0"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1"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2"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3"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4"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5"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6"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7"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8"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9"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0"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1"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2"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3"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4"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5"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6"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7"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8"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9"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0"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1"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2"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3"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4"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5"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6"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7"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8"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9"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0"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1"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2"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3"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4"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5"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6"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7"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8"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9"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0"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1"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2"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3"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4"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5"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6"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7"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8"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9"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0"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1"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2"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3"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4"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5"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6"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7"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8"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9"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0"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1"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2"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3"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4"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5"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6"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7"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8"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9"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0"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1"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2"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3"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4"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5"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6"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7"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8"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9"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0"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1"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2"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3"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4"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5"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6"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7"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8"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9"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0"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1"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2"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3"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4"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5"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6"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7"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8"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9"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0"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1"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2"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3"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4"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5"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6"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7"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8"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9"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0"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1"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2"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3"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4"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5"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6"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7"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8"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9"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0"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1"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2"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3"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4"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5"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6"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7"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8"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9"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0"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1"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2"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3"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4"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5"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6"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7"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8"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9"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0"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1"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2"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3"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4"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5"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6"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7"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8"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9"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00"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133391777"/>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2">
    <p:spTree>
      <p:nvGrpSpPr>
        <p:cNvPr id="1" name=""/>
        <p:cNvGrpSpPr/>
        <p:nvPr/>
      </p:nvGrpSpPr>
      <p:grpSpPr>
        <a:xfrm>
          <a:off x="0" y="0"/>
          <a:ext cx="0" cy="0"/>
          <a:chOff x="0" y="0"/>
          <a:chExt cx="0" cy="0"/>
        </a:xfrm>
      </p:grpSpPr>
      <p:sp>
        <p:nvSpPr>
          <p:cNvPr id="5" name="Rectangle 4"/>
          <p:cNvSpPr/>
          <p:nvPr userDrawn="1"/>
        </p:nvSpPr>
        <p:spPr>
          <a:xfrm>
            <a:off x="-29005"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2" name="Rectangle 171"/>
          <p:cNvSpPr/>
          <p:nvPr userDrawn="1"/>
        </p:nvSpPr>
        <p:spPr>
          <a:xfrm>
            <a:off x="1" y="1176056"/>
            <a:ext cx="12191999" cy="4930497"/>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32"/>
            <a:endParaRPr lang="en-IN" sz="2400" dirty="0">
              <a:solidFill>
                <a:prstClr val="white"/>
              </a:solidFill>
            </a:endParaRPr>
          </a:p>
        </p:txBody>
      </p:sp>
      <p:sp>
        <p:nvSpPr>
          <p:cNvPr id="2" name="Title 1"/>
          <p:cNvSpPr>
            <a:spLocks noGrp="1"/>
          </p:cNvSpPr>
          <p:nvPr>
            <p:ph type="ctrTitle"/>
          </p:nvPr>
        </p:nvSpPr>
        <p:spPr>
          <a:xfrm>
            <a:off x="508005" y="2103128"/>
            <a:ext cx="6830793" cy="675632"/>
          </a:xfrm>
        </p:spPr>
        <p:txBody>
          <a:bodyPr vert="horz" wrap="square" lIns="68580" tIns="34290" rIns="68580" bIns="34290" rtlCol="0" anchor="ctr">
            <a:noAutofit/>
          </a:bodyPr>
          <a:lstStyle>
            <a:lvl1pPr>
              <a:defRPr lang="en-US" sz="3200" dirty="0">
                <a:solidFill>
                  <a:schemeClr val="bg1"/>
                </a:solidFill>
                <a:latin typeface="+mj-lt"/>
              </a:defRPr>
            </a:lvl1pPr>
          </a:lstStyle>
          <a:p>
            <a:pPr lvl="0">
              <a:lnSpc>
                <a:spcPct val="90000"/>
              </a:lnSpc>
              <a:spcBef>
                <a:spcPts val="133"/>
              </a:spcBef>
            </a:pPr>
            <a:r>
              <a:rPr lang="en-US" dirty="0"/>
              <a:t>Click to edit Master title style</a:t>
            </a:r>
          </a:p>
        </p:txBody>
      </p:sp>
      <p:sp>
        <p:nvSpPr>
          <p:cNvPr id="3" name="Subtitle 2"/>
          <p:cNvSpPr>
            <a:spLocks noGrp="1"/>
          </p:cNvSpPr>
          <p:nvPr>
            <p:ph type="subTitle" idx="1"/>
          </p:nvPr>
        </p:nvSpPr>
        <p:spPr>
          <a:xfrm>
            <a:off x="508005" y="2805165"/>
            <a:ext cx="6830793" cy="457200"/>
          </a:xfrm>
        </p:spPr>
        <p:txBody>
          <a:bodyPr vert="horz" lIns="68580" tIns="34290" rIns="68580" bIns="34290" rtlCol="0">
            <a:noAutofit/>
          </a:bodyPr>
          <a:lstStyle>
            <a:lvl1pPr marL="0" indent="0">
              <a:buNone/>
              <a:defRPr lang="en-US" sz="2667" dirty="0">
                <a:solidFill>
                  <a:schemeClr val="bg1"/>
                </a:solidFill>
              </a:defRPr>
            </a:lvl1pPr>
          </a:lstStyle>
          <a:p>
            <a:pPr marL="342891" marR="0" lvl="0" indent="-342891" fontAlgn="auto">
              <a:lnSpc>
                <a:spcPct val="90000"/>
              </a:lnSpc>
              <a:spcBef>
                <a:spcPts val="133"/>
              </a:spcBef>
              <a:spcAft>
                <a:spcPts val="0"/>
              </a:spcAft>
              <a:buSzTx/>
              <a:tabLst/>
            </a:pPr>
            <a:r>
              <a:rPr lang="en-US" dirty="0"/>
              <a:t>Click to edit Master subtitle style</a:t>
            </a:r>
          </a:p>
        </p:txBody>
      </p:sp>
      <p:sp>
        <p:nvSpPr>
          <p:cNvPr id="10" name="Text Placeholder 5"/>
          <p:cNvSpPr>
            <a:spLocks noGrp="1"/>
          </p:cNvSpPr>
          <p:nvPr>
            <p:ph type="body" sz="quarter" idx="11" hasCustomPrompt="1"/>
          </p:nvPr>
        </p:nvSpPr>
        <p:spPr>
          <a:xfrm>
            <a:off x="532861" y="4292761"/>
            <a:ext cx="2475555" cy="402347"/>
          </a:xfrm>
        </p:spPr>
        <p:txBody>
          <a:bodyPr vert="horz" lIns="68580" tIns="34290" rIns="68580" bIns="34290" rtlCol="0">
            <a:noAutofit/>
          </a:bodyPr>
          <a:lstStyle>
            <a:lvl1pPr marL="0" indent="0">
              <a:buNone/>
              <a:defRPr lang="en-US" sz="1867" dirty="0" smtClean="0">
                <a:solidFill>
                  <a:schemeClr val="bg1"/>
                </a:solidFill>
                <a:latin typeface="+mn-lt"/>
                <a:cs typeface="Calibri Light" panose="020F0302020204030204" pitchFamily="34" charset="0"/>
              </a:defRPr>
            </a:lvl1pPr>
          </a:lstStyle>
          <a:p>
            <a:pPr marL="342891" lvl="0" indent="-342891"/>
            <a:r>
              <a:rPr lang="en-US" dirty="0"/>
              <a:t>Insert Date</a:t>
            </a:r>
          </a:p>
        </p:txBody>
      </p:sp>
      <p:grpSp>
        <p:nvGrpSpPr>
          <p:cNvPr id="173" name="Group 172"/>
          <p:cNvGrpSpPr/>
          <p:nvPr userDrawn="1"/>
        </p:nvGrpSpPr>
        <p:grpSpPr>
          <a:xfrm>
            <a:off x="78200" y="124615"/>
            <a:ext cx="1775889" cy="391936"/>
            <a:chOff x="283755" y="165687"/>
            <a:chExt cx="1564837" cy="346283"/>
          </a:xfrm>
        </p:grpSpPr>
        <p:grpSp>
          <p:nvGrpSpPr>
            <p:cNvPr id="174" name="Group 173"/>
            <p:cNvGrpSpPr/>
            <p:nvPr userDrawn="1"/>
          </p:nvGrpSpPr>
          <p:grpSpPr>
            <a:xfrm>
              <a:off x="1029100" y="165687"/>
              <a:ext cx="819492" cy="346282"/>
              <a:chOff x="1323430" y="208452"/>
              <a:chExt cx="838843" cy="354460"/>
            </a:xfrm>
            <a:solidFill>
              <a:srgbClr val="007DC5"/>
            </a:solidFill>
          </p:grpSpPr>
          <p:sp>
            <p:nvSpPr>
              <p:cNvPr id="177" name="Freeform 176"/>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8" name="Freeform 177"/>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179" name="Freeform 178"/>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cxnSp>
          <p:nvCxnSpPr>
            <p:cNvPr id="175" name="Straight Connector 174"/>
            <p:cNvCxnSpPr/>
            <p:nvPr/>
          </p:nvCxnSpPr>
          <p:spPr>
            <a:xfrm>
              <a:off x="922267" y="166149"/>
              <a:ext cx="0" cy="342581"/>
            </a:xfrm>
            <a:prstGeom prst="line">
              <a:avLst/>
            </a:prstGeom>
            <a:solidFill>
              <a:schemeClr val="tx1"/>
            </a:solidFill>
            <a:ln w="12700">
              <a:solidFill>
                <a:srgbClr val="007DC5"/>
              </a:solidFill>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755" y="174956"/>
              <a:ext cx="531679" cy="337014"/>
            </a:xfrm>
            <a:prstGeom prst="rect">
              <a:avLst/>
            </a:prstGeom>
          </p:spPr>
        </p:pic>
      </p:grpSp>
      <p:grpSp>
        <p:nvGrpSpPr>
          <p:cNvPr id="493" name="Group 492"/>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39000">
                <a:schemeClr val="bg1">
                  <a:shade val="100000"/>
                  <a:satMod val="115000"/>
                </a:schemeClr>
              </a:gs>
            </a:gsLst>
            <a:lin ang="0" scaled="1"/>
            <a:tileRect/>
          </a:gradFill>
        </p:grpSpPr>
        <p:sp>
          <p:nvSpPr>
            <p:cNvPr id="494"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5"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6"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7"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8"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9"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0"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1"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2"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3"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4"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5"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6"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7"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8"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9"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0"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1"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2"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3"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4"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5"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6"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7"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8"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9"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0"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1"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2"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3"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4"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5"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6"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7"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8"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9"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0"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1"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2"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3"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4"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5"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6"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7"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8"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9"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0"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1"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2"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3"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4"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5"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6"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7"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8"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9"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0"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1"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2"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3"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4"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5"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6"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7"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8"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9"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0"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1"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2"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3"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4"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5"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6"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7"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8"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9"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0"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1"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2"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3"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4"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5"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6"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7"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8"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9"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0"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1"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2"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3"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4"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5"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6"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7"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8"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9"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0"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1"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2"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3"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4"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5"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6"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7"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8"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9"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0"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1"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2"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3"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4"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5"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6"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7"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8"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9"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0"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1"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2"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3"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4"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5"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6"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7"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8"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9"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0"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1"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2"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3"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4"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5"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6"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7"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8"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9"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0"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1"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2"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3"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4"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5"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6"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7"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8"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9"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0"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1"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2"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3"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4"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5"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
        <p:nvSpPr>
          <p:cNvPr id="169" name="Rectangle 168"/>
          <p:cNvSpPr/>
          <p:nvPr userDrawn="1"/>
        </p:nvSpPr>
        <p:spPr>
          <a:xfrm rot="5400000">
            <a:off x="-149521" y="2671571"/>
            <a:ext cx="1159236" cy="60456"/>
          </a:xfrm>
          <a:prstGeom prst="rect">
            <a:avLst/>
          </a:prstGeom>
          <a:solidFill>
            <a:schemeClr val="bg1"/>
          </a:solidFill>
          <a:ln>
            <a:noFill/>
          </a:ln>
        </p:spPr>
        <p:txBody>
          <a:bodyPr rtlCol="0" anchor="ctr"/>
          <a:lstStyle/>
          <a:p>
            <a:pPr lvl="0" algn="ctr" defTabSz="914332"/>
            <a:endParaRPr lang="en-IN" sz="2400" dirty="0">
              <a:solidFill>
                <a:prstClr val="white"/>
              </a:solidFill>
            </a:endParaRPr>
          </a:p>
        </p:txBody>
      </p:sp>
      <p:pic>
        <p:nvPicPr>
          <p:cNvPr id="1026" name="Picture 2" descr="SWBC | LinkedIn"/>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5293" r="2496" b="28936"/>
          <a:stretch/>
        </p:blipFill>
        <p:spPr bwMode="auto">
          <a:xfrm>
            <a:off x="10740339" y="124615"/>
            <a:ext cx="1226487" cy="70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096100"/>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7" name="Text Placeholder 2"/>
          <p:cNvSpPr>
            <a:spLocks noGrp="1"/>
          </p:cNvSpPr>
          <p:nvPr>
            <p:ph idx="1" hasCustomPrompt="1"/>
          </p:nvPr>
        </p:nvSpPr>
        <p:spPr>
          <a:xfrm>
            <a:off x="538347" y="924945"/>
            <a:ext cx="11348852" cy="4525963"/>
          </a:xfrm>
          <a:prstGeom prst="rect">
            <a:avLst/>
          </a:prstGeom>
        </p:spPr>
        <p:txBody>
          <a:bodyPr vert="horz" lIns="68580" tIns="34290" rIns="68580" bIns="34290" rtlCol="0">
            <a:normAutofit/>
          </a:bodyPr>
          <a:lstStyle>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5331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9432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1575" y="60741"/>
            <a:ext cx="11403885" cy="642647"/>
          </a:xfrm>
        </p:spPr>
        <p:txBody>
          <a:bodyPr vert="horz" wrap="square" lIns="68580" tIns="34290" rIns="68580" bIns="34290" rtlCol="0" anchor="ctr">
            <a:norm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1125984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62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7E78-0FC6-4372-A45B-B64D258A7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19CFB-D769-45EF-8BDA-947654CE59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37DEF-F84B-464C-A896-0AD46347E220}"/>
              </a:ext>
            </a:extLst>
          </p:cNvPr>
          <p:cNvSpPr>
            <a:spLocks noGrp="1"/>
          </p:cNvSpPr>
          <p:nvPr>
            <p:ph type="dt" sz="half" idx="10"/>
          </p:nvPr>
        </p:nvSpPr>
        <p:spPr/>
        <p:txBody>
          <a:bodyPr/>
          <a:lstStyle/>
          <a:p>
            <a:fld id="{A0FCC863-90BF-479D-AB3E-B6B65546E62A}" type="datetime1">
              <a:rPr lang="en-US" smtClean="0"/>
              <a:t>6/20/2025</a:t>
            </a:fld>
            <a:endParaRPr lang="en-US"/>
          </a:p>
        </p:txBody>
      </p:sp>
      <p:sp>
        <p:nvSpPr>
          <p:cNvPr id="5" name="Footer Placeholder 4">
            <a:extLst>
              <a:ext uri="{FF2B5EF4-FFF2-40B4-BE49-F238E27FC236}">
                <a16:creationId xmlns:a16="http://schemas.microsoft.com/office/drawing/2014/main" id="{4EB8E047-5B9B-4CFC-B08E-BBCD4C2CBAD6}"/>
              </a:ext>
            </a:extLst>
          </p:cNvPr>
          <p:cNvSpPr>
            <a:spLocks noGrp="1"/>
          </p:cNvSpPr>
          <p:nvPr>
            <p:ph type="ftr" sz="quarter" idx="11"/>
          </p:nvPr>
        </p:nvSpPr>
        <p:spPr/>
        <p:txBody>
          <a:bodyPr/>
          <a:lstStyle/>
          <a:p>
            <a:r>
              <a:rPr lang="en-US" dirty="0"/>
              <a:t>TCS-XXX Confidential</a:t>
            </a:r>
          </a:p>
        </p:txBody>
      </p:sp>
      <p:sp>
        <p:nvSpPr>
          <p:cNvPr id="6" name="Slide Number Placeholder 5">
            <a:extLst>
              <a:ext uri="{FF2B5EF4-FFF2-40B4-BE49-F238E27FC236}">
                <a16:creationId xmlns:a16="http://schemas.microsoft.com/office/drawing/2014/main" id="{D8ACD943-F0B1-4F4C-B3EE-168B08CE93BC}"/>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1181013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8333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680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8328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1072766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29781515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Tree>
    <p:extLst>
      <p:ext uri="{BB962C8B-B14F-4D97-AF65-F5344CB8AC3E}">
        <p14:creationId xmlns:p14="http://schemas.microsoft.com/office/powerpoint/2010/main" val="3747352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1225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0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8" y="60742"/>
            <a:ext cx="8326379" cy="642647"/>
          </a:xfrm>
          <a:prstGeom prst="rect">
            <a:avLst/>
          </a:prstGeom>
        </p:spPr>
        <p:txBody>
          <a:bodyPr wrap="square">
            <a:normAutofit/>
          </a:bodyPr>
          <a:lstStyle/>
          <a:p>
            <a:r>
              <a:rPr lang="en-US"/>
              <a:t>Click to edit Master title style</a:t>
            </a:r>
            <a:endParaRPr lang="en-US" dirty="0"/>
          </a:p>
        </p:txBody>
      </p:sp>
      <p:sp>
        <p:nvSpPr>
          <p:cNvPr id="7" name="Text Placeholder 2"/>
          <p:cNvSpPr>
            <a:spLocks noGrp="1"/>
          </p:cNvSpPr>
          <p:nvPr>
            <p:ph idx="1"/>
          </p:nvPr>
        </p:nvSpPr>
        <p:spPr>
          <a:xfrm>
            <a:off x="538350"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999424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348" y="194066"/>
            <a:ext cx="8326379" cy="642647"/>
          </a:xfrm>
        </p:spPr>
        <p:txBody>
          <a:bodyPr wrap="square">
            <a:normAutofit/>
          </a:bodyPr>
          <a:lstStyle>
            <a:lvl1pPr>
              <a:defRPr sz="2933"/>
            </a:lvl1pPr>
          </a:lstStyle>
          <a:p>
            <a:r>
              <a:rPr lang="en-US"/>
              <a:t>Click to edit Master title style</a:t>
            </a:r>
            <a:endParaRPr lang="en-US" dirty="0"/>
          </a:p>
        </p:txBody>
      </p:sp>
    </p:spTree>
    <p:extLst>
      <p:ext uri="{BB962C8B-B14F-4D97-AF65-F5344CB8AC3E}">
        <p14:creationId xmlns:p14="http://schemas.microsoft.com/office/powerpoint/2010/main" val="38126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AF62-CA98-4488-9D5F-6A969B3C58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90DA5-A76D-41CE-AFF0-CC719EC82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EB6AF-D93D-485D-869D-FE370A7EBB25}"/>
              </a:ext>
            </a:extLst>
          </p:cNvPr>
          <p:cNvSpPr>
            <a:spLocks noGrp="1"/>
          </p:cNvSpPr>
          <p:nvPr>
            <p:ph type="dt" sz="half" idx="10"/>
          </p:nvPr>
        </p:nvSpPr>
        <p:spPr/>
        <p:txBody>
          <a:bodyPr/>
          <a:lstStyle/>
          <a:p>
            <a:fld id="{5F84F680-38F8-47AB-9E7E-4B5ED791182C}" type="datetime1">
              <a:rPr lang="en-US" smtClean="0"/>
              <a:t>6/20/2025</a:t>
            </a:fld>
            <a:endParaRPr lang="en-US"/>
          </a:p>
        </p:txBody>
      </p:sp>
      <p:sp>
        <p:nvSpPr>
          <p:cNvPr id="5" name="Footer Placeholder 4">
            <a:extLst>
              <a:ext uri="{FF2B5EF4-FFF2-40B4-BE49-F238E27FC236}">
                <a16:creationId xmlns:a16="http://schemas.microsoft.com/office/drawing/2014/main" id="{1C9FE12A-8546-4380-8FB8-1A7A568873AC}"/>
              </a:ext>
            </a:extLst>
          </p:cNvPr>
          <p:cNvSpPr>
            <a:spLocks noGrp="1"/>
          </p:cNvSpPr>
          <p:nvPr>
            <p:ph type="ftr" sz="quarter" idx="11"/>
          </p:nvPr>
        </p:nvSpPr>
        <p:spPr/>
        <p:txBody>
          <a:bodyPr/>
          <a:lstStyle/>
          <a:p>
            <a:r>
              <a:rPr lang="en-US" dirty="0"/>
              <a:t>TCS-XXX Confidential</a:t>
            </a:r>
          </a:p>
        </p:txBody>
      </p:sp>
      <p:sp>
        <p:nvSpPr>
          <p:cNvPr id="6" name="Slide Number Placeholder 5">
            <a:extLst>
              <a:ext uri="{FF2B5EF4-FFF2-40B4-BE49-F238E27FC236}">
                <a16:creationId xmlns:a16="http://schemas.microsoft.com/office/drawing/2014/main" id="{C1456F60-6328-4923-BC7A-4B8CD7FC2EA9}"/>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678864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230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75960" y="2649736"/>
            <a:ext cx="6565701" cy="738664"/>
          </a:xfrm>
        </p:spPr>
        <p:txBody>
          <a:bodyPr vert="horz" wrap="square" lIns="68580" tIns="34290" rIns="68580" bIns="34290" rtlCol="0" anchor="ctr">
            <a:noAutofit/>
          </a:bodyPr>
          <a:lstStyle>
            <a:lvl1pPr>
              <a:defRPr lang="en-US" dirty="0"/>
            </a:lvl1pPr>
          </a:lstStyle>
          <a:p>
            <a:pPr lvl="0">
              <a:lnSpc>
                <a:spcPct val="90000"/>
              </a:lnSpc>
              <a:spcBef>
                <a:spcPts val="133"/>
              </a:spcBef>
            </a:pPr>
            <a:r>
              <a:rPr lang="en-US" dirty="0"/>
              <a:t>Click to edit Master title style</a:t>
            </a:r>
          </a:p>
        </p:txBody>
      </p:sp>
    </p:spTree>
    <p:extLst>
      <p:ext uri="{BB962C8B-B14F-4D97-AF65-F5344CB8AC3E}">
        <p14:creationId xmlns:p14="http://schemas.microsoft.com/office/powerpoint/2010/main" val="4253158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Slide 1">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p:nvPr>
        </p:nvSpPr>
        <p:spPr>
          <a:xfrm>
            <a:off x="508005" y="1635768"/>
            <a:ext cx="5435017" cy="530352"/>
          </a:xfrm>
        </p:spPr>
        <p:txBody>
          <a:bodyPr>
            <a:noAutofit/>
          </a:bodyPr>
          <a:lstStyle>
            <a:lvl1pPr algn="l">
              <a:defRPr sz="3200">
                <a:solidFill>
                  <a:srgbClr val="0070C0"/>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508005" y="2337805"/>
            <a:ext cx="5435017" cy="457200"/>
          </a:xfrm>
        </p:spPr>
        <p:txBody>
          <a:bodyPr>
            <a:noAutofit/>
          </a:bodyPr>
          <a:lstStyle>
            <a:lvl1pPr marL="0" indent="0" algn="l">
              <a:buNone/>
              <a:defRPr sz="2667">
                <a:solidFill>
                  <a:srgbClr val="0070C0"/>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0" name="Text Placeholder 5"/>
          <p:cNvSpPr>
            <a:spLocks noGrp="1"/>
          </p:cNvSpPr>
          <p:nvPr>
            <p:ph type="body" sz="quarter" idx="11" hasCustomPrompt="1"/>
          </p:nvPr>
        </p:nvSpPr>
        <p:spPr>
          <a:xfrm>
            <a:off x="532861" y="5816088"/>
            <a:ext cx="2475555" cy="402347"/>
          </a:xfrm>
        </p:spPr>
        <p:txBody>
          <a:bodyPr>
            <a:noAutofit/>
          </a:bodyPr>
          <a:lstStyle>
            <a:lvl1pPr marL="0" indent="0">
              <a:buNone/>
              <a:defRPr sz="1867">
                <a:solidFill>
                  <a:srgbClr val="0070C0"/>
                </a:solidFill>
                <a:latin typeface="+mn-lt"/>
                <a:cs typeface="Calibri Light" panose="020F0302020204030204" pitchFamily="34" charset="0"/>
              </a:defRPr>
            </a:lvl1pPr>
          </a:lstStyle>
          <a:p>
            <a:pPr lvl="0"/>
            <a:r>
              <a:rPr lang="en-US" dirty="0"/>
              <a:t>Insert Date</a:t>
            </a:r>
          </a:p>
        </p:txBody>
      </p:sp>
      <p:sp>
        <p:nvSpPr>
          <p:cNvPr id="11" name="TextBox 10"/>
          <p:cNvSpPr txBox="1"/>
          <p:nvPr/>
        </p:nvSpPr>
        <p:spPr>
          <a:xfrm>
            <a:off x="9128723" y="6226616"/>
            <a:ext cx="2860077" cy="235898"/>
          </a:xfrm>
          <a:prstGeom prst="rect">
            <a:avLst/>
          </a:prstGeom>
          <a:noFill/>
        </p:spPr>
        <p:txBody>
          <a:bodyPr wrap="none" rtlCol="0">
            <a:spAutoFit/>
          </a:bodyPr>
          <a:lstStyle/>
          <a:p>
            <a:pPr algn="r"/>
            <a:r>
              <a:rPr lang="en-US" sz="933" dirty="0">
                <a:solidFill>
                  <a:schemeClr val="tx1">
                    <a:lumMod val="50000"/>
                    <a:lumOff val="50000"/>
                  </a:schemeClr>
                </a:solidFill>
                <a:latin typeface="+mj-lt"/>
              </a:rPr>
              <a:t>|   Copyright © 2020 Tata Consultancy Services Limited</a:t>
            </a:r>
          </a:p>
        </p:txBody>
      </p:sp>
      <p:sp>
        <p:nvSpPr>
          <p:cNvPr id="12" name="Text Placeholder 4"/>
          <p:cNvSpPr>
            <a:spLocks noGrp="1"/>
          </p:cNvSpPr>
          <p:nvPr>
            <p:ph type="body" sz="quarter" idx="14" hasCustomPrompt="1"/>
          </p:nvPr>
        </p:nvSpPr>
        <p:spPr>
          <a:xfrm>
            <a:off x="6146800" y="6225995"/>
            <a:ext cx="3048000" cy="203200"/>
          </a:xfrm>
        </p:spPr>
        <p:txBody>
          <a:bodyPr wrap="none">
            <a:noAutofit/>
          </a:bodyPr>
          <a:lstStyle>
            <a:lvl1pPr marL="0" indent="0" algn="r">
              <a:buNone/>
              <a:defRPr sz="1067">
                <a:solidFill>
                  <a:schemeClr val="tx1">
                    <a:lumMod val="50000"/>
                    <a:lumOff val="50000"/>
                  </a:schemeClr>
                </a:solidFill>
                <a:latin typeface="+mj-lt"/>
              </a:defRPr>
            </a:lvl1pPr>
          </a:lstStyle>
          <a:p>
            <a:pPr lvl="0"/>
            <a:r>
              <a:rPr lang="en-US" dirty="0"/>
              <a:t>Click to add Information Classification</a:t>
            </a:r>
          </a:p>
        </p:txBody>
      </p:sp>
      <p:sp>
        <p:nvSpPr>
          <p:cNvPr id="20" name="Rectangle 19"/>
          <p:cNvSpPr/>
          <p:nvPr userDrawn="1"/>
        </p:nvSpPr>
        <p:spPr>
          <a:xfrm>
            <a:off x="508004" y="2205567"/>
            <a:ext cx="5435017" cy="92792"/>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grpSp>
        <p:nvGrpSpPr>
          <p:cNvPr id="27" name="Group 26"/>
          <p:cNvGrpSpPr/>
          <p:nvPr userDrawn="1"/>
        </p:nvGrpSpPr>
        <p:grpSpPr>
          <a:xfrm>
            <a:off x="378339" y="257176"/>
            <a:ext cx="11510429" cy="424339"/>
            <a:chOff x="283754" y="192882"/>
            <a:chExt cx="8632822" cy="318254"/>
          </a:xfrm>
          <a:solidFill>
            <a:schemeClr val="tx1">
              <a:lumMod val="85000"/>
              <a:lumOff val="15000"/>
            </a:schemeClr>
          </a:solidFill>
        </p:grpSpPr>
        <p:sp>
          <p:nvSpPr>
            <p:cNvPr id="2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2400" dirty="0">
                <a:latin typeface="Myriad Pro"/>
              </a:endParaRPr>
            </a:p>
          </p:txBody>
        </p:sp>
        <p:grpSp>
          <p:nvGrpSpPr>
            <p:cNvPr id="29" name="Group 28"/>
            <p:cNvGrpSpPr/>
            <p:nvPr userDrawn="1"/>
          </p:nvGrpSpPr>
          <p:grpSpPr>
            <a:xfrm>
              <a:off x="283754" y="246870"/>
              <a:ext cx="2142738" cy="253193"/>
              <a:chOff x="283754" y="246870"/>
              <a:chExt cx="2142738" cy="253193"/>
            </a:xfrm>
            <a:grpFill/>
          </p:grpSpPr>
          <p:grpSp>
            <p:nvGrpSpPr>
              <p:cNvPr id="30" name="Group 29"/>
              <p:cNvGrpSpPr/>
              <p:nvPr userDrawn="1"/>
            </p:nvGrpSpPr>
            <p:grpSpPr>
              <a:xfrm>
                <a:off x="673165" y="246870"/>
                <a:ext cx="1753327" cy="253193"/>
                <a:chOff x="656520" y="250031"/>
                <a:chExt cx="1631861" cy="235663"/>
              </a:xfrm>
              <a:grpFill/>
            </p:grpSpPr>
            <p:sp>
              <p:nvSpPr>
                <p:cNvPr id="32" name="Freeform 3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3" name="Freeform 3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4" name="Freeform 3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1" name="Freeform 30"/>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grpSp>
      <p:grpSp>
        <p:nvGrpSpPr>
          <p:cNvPr id="17" name="Group 16"/>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80000">
                <a:schemeClr val="bg1">
                  <a:shade val="100000"/>
                  <a:satMod val="115000"/>
                </a:schemeClr>
              </a:gs>
            </a:gsLst>
            <a:path path="circle">
              <a:fillToRect l="50000" t="50000" r="50000" b="50000"/>
            </a:path>
            <a:tileRect/>
          </a:gradFill>
        </p:grpSpPr>
        <p:sp>
          <p:nvSpPr>
            <p:cNvPr id="18"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9"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1"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2"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3"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4"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5"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7"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0"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1"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2"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6"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7"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8"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9"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0"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1"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2"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3"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4"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5"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6"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7"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8"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79"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0"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1"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2"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3"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4"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5"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6"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7"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8"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89"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0"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1"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2"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3"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4"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5"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6"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7"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8"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99"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0"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1"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2"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3"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4"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5"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6"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7"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8"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09"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0"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1"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2"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3"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4"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5"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6"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7"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8"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19"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0"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1"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2"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3"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4"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5"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6"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7"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8"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29"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0"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1"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2"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3"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4"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5"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6"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7"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8"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39"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0"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1"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2"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3"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4"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5"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6"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7"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8"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49"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0"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1"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2"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3"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4"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5"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6"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7"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8"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59"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0"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1"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2"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3"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4"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5"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6"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7"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8"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69"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0"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1"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2"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3"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4"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5"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6"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7"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178"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599688667"/>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Title Slide 3">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7" name="Group 346"/>
          <p:cNvGrpSpPr/>
          <p:nvPr userDrawn="1"/>
        </p:nvGrpSpPr>
        <p:grpSpPr>
          <a:xfrm>
            <a:off x="5406582" y="0"/>
            <a:ext cx="6797167" cy="6858000"/>
            <a:chOff x="4054936" y="0"/>
            <a:chExt cx="5097875" cy="5143500"/>
          </a:xfrm>
        </p:grpSpPr>
        <p:sp>
          <p:nvSpPr>
            <p:cNvPr id="348" name="Rectangle 347"/>
            <p:cNvSpPr/>
            <p:nvPr userDrawn="1"/>
          </p:nvSpPr>
          <p:spPr>
            <a:xfrm>
              <a:off x="4064000" y="0"/>
              <a:ext cx="5088811" cy="5143500"/>
            </a:xfrm>
            <a:prstGeom prst="rect">
              <a:avLst/>
            </a:prstGeom>
            <a:gradFill flip="none" rotWithShape="1">
              <a:gsLst>
                <a:gs pos="0">
                  <a:srgbClr val="73459B"/>
                </a:gs>
                <a:gs pos="50000">
                  <a:srgbClr val="BA2983"/>
                </a:gs>
                <a:gs pos="100000">
                  <a:srgbClr val="F04D3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defTabSz="914332"/>
              <a:endParaRPr lang="en-US" sz="2400" dirty="0">
                <a:solidFill>
                  <a:prstClr val="white"/>
                </a:solidFill>
              </a:endParaRPr>
            </a:p>
          </p:txBody>
        </p:sp>
        <p:sp>
          <p:nvSpPr>
            <p:cNvPr id="349" name="Right Triangle 348"/>
            <p:cNvSpPr/>
            <p:nvPr userDrawn="1"/>
          </p:nvSpPr>
          <p:spPr>
            <a:xfrm flipV="1">
              <a:off x="4054936" y="0"/>
              <a:ext cx="2353484" cy="514350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 name="Title 1"/>
          <p:cNvSpPr>
            <a:spLocks noGrp="1"/>
          </p:cNvSpPr>
          <p:nvPr userDrawn="1">
            <p:ph type="ctrTitle"/>
          </p:nvPr>
        </p:nvSpPr>
        <p:spPr>
          <a:xfrm>
            <a:off x="253676" y="1693699"/>
            <a:ext cx="5269993" cy="530352"/>
          </a:xfrm>
        </p:spPr>
        <p:txBody>
          <a:bodyPr>
            <a:noAutofit/>
          </a:bodyPr>
          <a:lstStyle>
            <a:lvl1pPr algn="l">
              <a:defRPr sz="3200">
                <a:solidFill>
                  <a:srgbClr val="0070C0"/>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userDrawn="1">
            <p:ph type="subTitle" idx="1"/>
          </p:nvPr>
        </p:nvSpPr>
        <p:spPr>
          <a:xfrm>
            <a:off x="253676" y="2395736"/>
            <a:ext cx="5308197" cy="457200"/>
          </a:xfrm>
        </p:spPr>
        <p:txBody>
          <a:bodyPr>
            <a:noAutofit/>
          </a:bodyPr>
          <a:lstStyle>
            <a:lvl1pPr marL="0" indent="0" algn="l">
              <a:buNone/>
              <a:defRPr sz="2667">
                <a:solidFill>
                  <a:srgbClr val="0070C0"/>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0" name="Text Placeholder 5"/>
          <p:cNvSpPr>
            <a:spLocks noGrp="1"/>
          </p:cNvSpPr>
          <p:nvPr userDrawn="1">
            <p:ph type="body" sz="quarter" idx="11" hasCustomPrompt="1"/>
          </p:nvPr>
        </p:nvSpPr>
        <p:spPr>
          <a:xfrm>
            <a:off x="253675" y="4628149"/>
            <a:ext cx="2475555" cy="402347"/>
          </a:xfrm>
        </p:spPr>
        <p:txBody>
          <a:bodyPr>
            <a:noAutofit/>
          </a:bodyPr>
          <a:lstStyle>
            <a:lvl1pPr marL="0" indent="0">
              <a:buNone/>
              <a:defRPr sz="1867">
                <a:solidFill>
                  <a:srgbClr val="0070C0"/>
                </a:solidFill>
                <a:latin typeface="+mn-lt"/>
                <a:cs typeface="Calibri Light" panose="020F0302020204030204" pitchFamily="34" charset="0"/>
              </a:defRPr>
            </a:lvl1pPr>
          </a:lstStyle>
          <a:p>
            <a:pPr lvl="0"/>
            <a:r>
              <a:rPr lang="en-US" dirty="0"/>
              <a:t>Insert Date</a:t>
            </a:r>
          </a:p>
        </p:txBody>
      </p:sp>
      <p:sp>
        <p:nvSpPr>
          <p:cNvPr id="11" name="TextBox 10"/>
          <p:cNvSpPr txBox="1"/>
          <p:nvPr userDrawn="1"/>
        </p:nvSpPr>
        <p:spPr>
          <a:xfrm>
            <a:off x="2720100" y="6226616"/>
            <a:ext cx="2860077" cy="235898"/>
          </a:xfrm>
          <a:prstGeom prst="rect">
            <a:avLst/>
          </a:prstGeom>
          <a:noFill/>
        </p:spPr>
        <p:txBody>
          <a:bodyPr wrap="none" rtlCol="0">
            <a:spAutoFit/>
          </a:bodyPr>
          <a:lstStyle/>
          <a:p>
            <a:pPr algn="r"/>
            <a:r>
              <a:rPr lang="en-US" sz="933" dirty="0">
                <a:solidFill>
                  <a:schemeClr val="tx1">
                    <a:lumMod val="50000"/>
                    <a:lumOff val="50000"/>
                  </a:schemeClr>
                </a:solidFill>
                <a:latin typeface="+mj-lt"/>
              </a:rPr>
              <a:t>|   Copyright © 2020 Tata Consultancy Services Limited</a:t>
            </a:r>
          </a:p>
        </p:txBody>
      </p:sp>
      <p:sp>
        <p:nvSpPr>
          <p:cNvPr id="12" name="Text Placeholder 4"/>
          <p:cNvSpPr>
            <a:spLocks noGrp="1"/>
          </p:cNvSpPr>
          <p:nvPr userDrawn="1">
            <p:ph type="body" sz="quarter" idx="14" hasCustomPrompt="1"/>
          </p:nvPr>
        </p:nvSpPr>
        <p:spPr>
          <a:xfrm>
            <a:off x="249767" y="6225995"/>
            <a:ext cx="2536411" cy="203200"/>
          </a:xfrm>
        </p:spPr>
        <p:txBody>
          <a:bodyPr wrap="none">
            <a:noAutofit/>
          </a:bodyPr>
          <a:lstStyle>
            <a:lvl1pPr marL="0" indent="0" algn="r">
              <a:buNone/>
              <a:defRPr sz="1067">
                <a:solidFill>
                  <a:schemeClr val="tx1">
                    <a:lumMod val="50000"/>
                    <a:lumOff val="50000"/>
                  </a:schemeClr>
                </a:solidFill>
                <a:latin typeface="+mj-lt"/>
              </a:defRPr>
            </a:lvl1pPr>
          </a:lstStyle>
          <a:p>
            <a:pPr lvl="0"/>
            <a:r>
              <a:rPr lang="en-US" dirty="0"/>
              <a:t>Click to add Information Classification</a:t>
            </a:r>
          </a:p>
        </p:txBody>
      </p:sp>
      <p:sp>
        <p:nvSpPr>
          <p:cNvPr id="28" name="Freeform 9"/>
          <p:cNvSpPr>
            <a:spLocks noEditPoints="1"/>
          </p:cNvSpPr>
          <p:nvPr userDrawn="1"/>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29" name="Group 28"/>
          <p:cNvGrpSpPr/>
          <p:nvPr userDrawn="1"/>
        </p:nvGrpSpPr>
        <p:grpSpPr>
          <a:xfrm>
            <a:off x="378339" y="329161"/>
            <a:ext cx="2856984" cy="337591"/>
            <a:chOff x="283754" y="246870"/>
            <a:chExt cx="2142738" cy="253193"/>
          </a:xfrm>
          <a:solidFill>
            <a:schemeClr val="tx1">
              <a:lumMod val="85000"/>
              <a:lumOff val="15000"/>
            </a:schemeClr>
          </a:solidFill>
        </p:grpSpPr>
        <p:grpSp>
          <p:nvGrpSpPr>
            <p:cNvPr id="30" name="Group 29"/>
            <p:cNvGrpSpPr/>
            <p:nvPr userDrawn="1"/>
          </p:nvGrpSpPr>
          <p:grpSpPr>
            <a:xfrm>
              <a:off x="673165" y="246870"/>
              <a:ext cx="1753327" cy="253193"/>
              <a:chOff x="656520" y="250031"/>
              <a:chExt cx="1631861" cy="235663"/>
            </a:xfrm>
            <a:grpFill/>
          </p:grpSpPr>
          <p:sp>
            <p:nvSpPr>
              <p:cNvPr id="32" name="Freeform 3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3" name="Freeform 3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4" name="Freeform 3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1" name="Freeform 30"/>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sp>
        <p:nvSpPr>
          <p:cNvPr id="180" name="Freeform 179"/>
          <p:cNvSpPr>
            <a:spLocks/>
          </p:cNvSpPr>
          <p:nvPr userDrawn="1"/>
        </p:nvSpPr>
        <p:spPr bwMode="auto">
          <a:xfrm>
            <a:off x="7325029" y="6572427"/>
            <a:ext cx="73992" cy="103251"/>
          </a:xfrm>
          <a:custGeom>
            <a:avLst/>
            <a:gdLst>
              <a:gd name="connsiteX0" fmla="*/ 26144 w 55494"/>
              <a:gd name="connsiteY0" fmla="*/ 0 h 77438"/>
              <a:gd name="connsiteX1" fmla="*/ 55494 w 55494"/>
              <a:gd name="connsiteY1" fmla="*/ 77438 h 77438"/>
              <a:gd name="connsiteX2" fmla="*/ 7991 w 55494"/>
              <a:gd name="connsiteY2" fmla="*/ 77438 h 77438"/>
              <a:gd name="connsiteX3" fmla="*/ 0 w 55494"/>
              <a:gd name="connsiteY3" fmla="*/ 53814 h 77438"/>
              <a:gd name="connsiteX4" fmla="*/ 26144 w 55494"/>
              <a:gd name="connsiteY4" fmla="*/ 0 h 7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4" h="77438">
                <a:moveTo>
                  <a:pt x="26144" y="0"/>
                </a:moveTo>
                <a:lnTo>
                  <a:pt x="55494" y="77438"/>
                </a:lnTo>
                <a:lnTo>
                  <a:pt x="7991" y="77438"/>
                </a:lnTo>
                <a:lnTo>
                  <a:pt x="0" y="53814"/>
                </a:lnTo>
                <a:lnTo>
                  <a:pt x="26144"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1" name="Freeform 180"/>
          <p:cNvSpPr>
            <a:spLocks/>
          </p:cNvSpPr>
          <p:nvPr userDrawn="1"/>
        </p:nvSpPr>
        <p:spPr bwMode="auto">
          <a:xfrm>
            <a:off x="7269701" y="6693466"/>
            <a:ext cx="111535" cy="164533"/>
          </a:xfrm>
          <a:custGeom>
            <a:avLst/>
            <a:gdLst>
              <a:gd name="connsiteX0" fmla="*/ 23538 w 83651"/>
              <a:gd name="connsiteY0" fmla="*/ 0 h 123400"/>
              <a:gd name="connsiteX1" fmla="*/ 24636 w 83651"/>
              <a:gd name="connsiteY1" fmla="*/ 0 h 123400"/>
              <a:gd name="connsiteX2" fmla="*/ 39160 w 83651"/>
              <a:gd name="connsiteY2" fmla="*/ 0 h 123400"/>
              <a:gd name="connsiteX3" fmla="*/ 54236 w 83651"/>
              <a:gd name="connsiteY3" fmla="*/ 0 h 123400"/>
              <a:gd name="connsiteX4" fmla="*/ 68760 w 83651"/>
              <a:gd name="connsiteY4" fmla="*/ 0 h 123400"/>
              <a:gd name="connsiteX5" fmla="*/ 83651 w 83651"/>
              <a:gd name="connsiteY5" fmla="*/ 0 h 123400"/>
              <a:gd name="connsiteX6" fmla="*/ 83651 w 83651"/>
              <a:gd name="connsiteY6" fmla="*/ 35575 h 123400"/>
              <a:gd name="connsiteX7" fmla="*/ 48904 w 83651"/>
              <a:gd name="connsiteY7" fmla="*/ 35575 h 123400"/>
              <a:gd name="connsiteX8" fmla="*/ 48904 w 83651"/>
              <a:gd name="connsiteY8" fmla="*/ 123400 h 123400"/>
              <a:gd name="connsiteX9" fmla="*/ 0 w 83651"/>
              <a:gd name="connsiteY9" fmla="*/ 123400 h 123400"/>
              <a:gd name="connsiteX10" fmla="*/ 0 w 83651"/>
              <a:gd name="connsiteY10" fmla="*/ 48448 h 123400"/>
              <a:gd name="connsiteX11" fmla="*/ 23538 w 83651"/>
              <a:gd name="connsiteY11"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651" h="123400">
                <a:moveTo>
                  <a:pt x="23538" y="0"/>
                </a:moveTo>
                <a:lnTo>
                  <a:pt x="24636" y="0"/>
                </a:lnTo>
                <a:lnTo>
                  <a:pt x="39160" y="0"/>
                </a:lnTo>
                <a:lnTo>
                  <a:pt x="54236" y="0"/>
                </a:lnTo>
                <a:lnTo>
                  <a:pt x="68760" y="0"/>
                </a:lnTo>
                <a:lnTo>
                  <a:pt x="83651" y="0"/>
                </a:lnTo>
                <a:lnTo>
                  <a:pt x="83651" y="35575"/>
                </a:lnTo>
                <a:lnTo>
                  <a:pt x="48904" y="35575"/>
                </a:lnTo>
                <a:lnTo>
                  <a:pt x="48904" y="123400"/>
                </a:lnTo>
                <a:lnTo>
                  <a:pt x="0" y="123400"/>
                </a:lnTo>
                <a:lnTo>
                  <a:pt x="0" y="48448"/>
                </a:lnTo>
                <a:lnTo>
                  <a:pt x="23538"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2" name="Freeform 181"/>
          <p:cNvSpPr>
            <a:spLocks/>
          </p:cNvSpPr>
          <p:nvPr userDrawn="1"/>
        </p:nvSpPr>
        <p:spPr bwMode="auto">
          <a:xfrm>
            <a:off x="7205583" y="6634448"/>
            <a:ext cx="15565" cy="41229"/>
          </a:xfrm>
          <a:custGeom>
            <a:avLst/>
            <a:gdLst>
              <a:gd name="connsiteX0" fmla="*/ 11674 w 11674"/>
              <a:gd name="connsiteY0" fmla="*/ 0 h 30922"/>
              <a:gd name="connsiteX1" fmla="*/ 11674 w 11674"/>
              <a:gd name="connsiteY1" fmla="*/ 30922 h 30922"/>
              <a:gd name="connsiteX2" fmla="*/ 0 w 11674"/>
              <a:gd name="connsiteY2" fmla="*/ 30922 h 30922"/>
              <a:gd name="connsiteX3" fmla="*/ 11674 w 11674"/>
              <a:gd name="connsiteY3" fmla="*/ 0 h 30922"/>
            </a:gdLst>
            <a:ahLst/>
            <a:cxnLst>
              <a:cxn ang="0">
                <a:pos x="connsiteX0" y="connsiteY0"/>
              </a:cxn>
              <a:cxn ang="0">
                <a:pos x="connsiteX1" y="connsiteY1"/>
              </a:cxn>
              <a:cxn ang="0">
                <a:pos x="connsiteX2" y="connsiteY2"/>
              </a:cxn>
              <a:cxn ang="0">
                <a:pos x="connsiteX3" y="connsiteY3"/>
              </a:cxn>
            </a:cxnLst>
            <a:rect l="l" t="t" r="r" b="b"/>
            <a:pathLst>
              <a:path w="11674" h="30922">
                <a:moveTo>
                  <a:pt x="11674" y="0"/>
                </a:moveTo>
                <a:lnTo>
                  <a:pt x="11674" y="30922"/>
                </a:lnTo>
                <a:lnTo>
                  <a:pt x="0" y="30922"/>
                </a:lnTo>
                <a:lnTo>
                  <a:pt x="11674"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3" name="Freeform 123"/>
          <p:cNvSpPr>
            <a:spLocks/>
          </p:cNvSpPr>
          <p:nvPr userDrawn="1"/>
        </p:nvSpPr>
        <p:spPr bwMode="auto">
          <a:xfrm>
            <a:off x="7365670" y="6693466"/>
            <a:ext cx="193439" cy="164533"/>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4" name="Freeform 183"/>
          <p:cNvSpPr>
            <a:spLocks/>
          </p:cNvSpPr>
          <p:nvPr userDrawn="1"/>
        </p:nvSpPr>
        <p:spPr bwMode="auto">
          <a:xfrm>
            <a:off x="7221149" y="6511144"/>
            <a:ext cx="138739" cy="164533"/>
          </a:xfrm>
          <a:custGeom>
            <a:avLst/>
            <a:gdLst>
              <a:gd name="connsiteX0" fmla="*/ 34912 w 104054"/>
              <a:gd name="connsiteY0" fmla="*/ 0 h 123400"/>
              <a:gd name="connsiteX1" fmla="*/ 41515 w 104054"/>
              <a:gd name="connsiteY1" fmla="*/ 0 h 123400"/>
              <a:gd name="connsiteX2" fmla="*/ 48118 w 104054"/>
              <a:gd name="connsiteY2" fmla="*/ 0 h 123400"/>
              <a:gd name="connsiteX3" fmla="*/ 54354 w 104054"/>
              <a:gd name="connsiteY3" fmla="*/ 0 h 123400"/>
              <a:gd name="connsiteX4" fmla="*/ 60956 w 104054"/>
              <a:gd name="connsiteY4" fmla="*/ 0 h 123400"/>
              <a:gd name="connsiteX5" fmla="*/ 67192 w 104054"/>
              <a:gd name="connsiteY5" fmla="*/ 0 h 123400"/>
              <a:gd name="connsiteX6" fmla="*/ 73795 w 104054"/>
              <a:gd name="connsiteY6" fmla="*/ 0 h 123400"/>
              <a:gd name="connsiteX7" fmla="*/ 80031 w 104054"/>
              <a:gd name="connsiteY7" fmla="*/ 0 h 123400"/>
              <a:gd name="connsiteX8" fmla="*/ 86634 w 104054"/>
              <a:gd name="connsiteY8" fmla="*/ 0 h 123400"/>
              <a:gd name="connsiteX9" fmla="*/ 104054 w 104054"/>
              <a:gd name="connsiteY9" fmla="*/ 45962 h 123400"/>
              <a:gd name="connsiteX10" fmla="*/ 77910 w 104054"/>
              <a:gd name="connsiteY10" fmla="*/ 99776 h 123400"/>
              <a:gd name="connsiteX11" fmla="*/ 60956 w 104054"/>
              <a:gd name="connsiteY11" fmla="*/ 49657 h 123400"/>
              <a:gd name="connsiteX12" fmla="*/ 36012 w 104054"/>
              <a:gd name="connsiteY12" fmla="*/ 123400 h 123400"/>
              <a:gd name="connsiteX13" fmla="*/ 0 w 104054"/>
              <a:gd name="connsiteY13" fmla="*/ 123400 h 123400"/>
              <a:gd name="connsiteX14" fmla="*/ 0 w 104054"/>
              <a:gd name="connsiteY14" fmla="*/ 92475 h 123400"/>
              <a:gd name="connsiteX15" fmla="*/ 34912 w 104054"/>
              <a:gd name="connsiteY15"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054" h="123400">
                <a:moveTo>
                  <a:pt x="34912" y="0"/>
                </a:moveTo>
                <a:lnTo>
                  <a:pt x="41515" y="0"/>
                </a:lnTo>
                <a:lnTo>
                  <a:pt x="48118" y="0"/>
                </a:lnTo>
                <a:lnTo>
                  <a:pt x="54354" y="0"/>
                </a:lnTo>
                <a:lnTo>
                  <a:pt x="60956" y="0"/>
                </a:lnTo>
                <a:lnTo>
                  <a:pt x="67192" y="0"/>
                </a:lnTo>
                <a:lnTo>
                  <a:pt x="73795" y="0"/>
                </a:lnTo>
                <a:lnTo>
                  <a:pt x="80031" y="0"/>
                </a:lnTo>
                <a:lnTo>
                  <a:pt x="86634" y="0"/>
                </a:lnTo>
                <a:lnTo>
                  <a:pt x="104054" y="45962"/>
                </a:lnTo>
                <a:lnTo>
                  <a:pt x="77910" y="99776"/>
                </a:lnTo>
                <a:lnTo>
                  <a:pt x="60956" y="49657"/>
                </a:lnTo>
                <a:lnTo>
                  <a:pt x="36012" y="123400"/>
                </a:lnTo>
                <a:lnTo>
                  <a:pt x="0" y="123400"/>
                </a:lnTo>
                <a:lnTo>
                  <a:pt x="0" y="92475"/>
                </a:lnTo>
                <a:lnTo>
                  <a:pt x="34912"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5" name="Freeform 184"/>
          <p:cNvSpPr>
            <a:spLocks/>
          </p:cNvSpPr>
          <p:nvPr userDrawn="1"/>
        </p:nvSpPr>
        <p:spPr bwMode="auto">
          <a:xfrm>
            <a:off x="7223371" y="6693466"/>
            <a:ext cx="77713" cy="64597"/>
          </a:xfrm>
          <a:custGeom>
            <a:avLst/>
            <a:gdLst>
              <a:gd name="connsiteX0" fmla="*/ 0 w 58285"/>
              <a:gd name="connsiteY0" fmla="*/ 0 h 48448"/>
              <a:gd name="connsiteX1" fmla="*/ 14892 w 58285"/>
              <a:gd name="connsiteY1" fmla="*/ 0 h 48448"/>
              <a:gd name="connsiteX2" fmla="*/ 29784 w 58285"/>
              <a:gd name="connsiteY2" fmla="*/ 0 h 48448"/>
              <a:gd name="connsiteX3" fmla="*/ 44491 w 58285"/>
              <a:gd name="connsiteY3" fmla="*/ 0 h 48448"/>
              <a:gd name="connsiteX4" fmla="*/ 58285 w 58285"/>
              <a:gd name="connsiteY4" fmla="*/ 0 h 48448"/>
              <a:gd name="connsiteX5" fmla="*/ 34747 w 58285"/>
              <a:gd name="connsiteY5" fmla="*/ 48448 h 48448"/>
              <a:gd name="connsiteX6" fmla="*/ 34747 w 58285"/>
              <a:gd name="connsiteY6" fmla="*/ 35575 h 48448"/>
              <a:gd name="connsiteX7" fmla="*/ 0 w 58285"/>
              <a:gd name="connsiteY7" fmla="*/ 35575 h 48448"/>
              <a:gd name="connsiteX8" fmla="*/ 0 w 58285"/>
              <a:gd name="connsiteY8" fmla="*/ 0 h 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5" h="48448">
                <a:moveTo>
                  <a:pt x="0" y="0"/>
                </a:moveTo>
                <a:lnTo>
                  <a:pt x="14892" y="0"/>
                </a:lnTo>
                <a:lnTo>
                  <a:pt x="29784" y="0"/>
                </a:lnTo>
                <a:lnTo>
                  <a:pt x="44491" y="0"/>
                </a:lnTo>
                <a:lnTo>
                  <a:pt x="58285" y="0"/>
                </a:lnTo>
                <a:lnTo>
                  <a:pt x="34747" y="48448"/>
                </a:lnTo>
                <a:lnTo>
                  <a:pt x="34747" y="35575"/>
                </a:lnTo>
                <a:lnTo>
                  <a:pt x="0" y="35575"/>
                </a:lnTo>
                <a:lnTo>
                  <a:pt x="0"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186" name="Freeform 5"/>
          <p:cNvSpPr>
            <a:spLocks/>
          </p:cNvSpPr>
          <p:nvPr userDrawn="1"/>
        </p:nvSpPr>
        <p:spPr bwMode="auto">
          <a:xfrm>
            <a:off x="321664"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87" name="Freeform 6"/>
          <p:cNvSpPr>
            <a:spLocks/>
          </p:cNvSpPr>
          <p:nvPr userDrawn="1"/>
        </p:nvSpPr>
        <p:spPr bwMode="auto">
          <a:xfrm>
            <a:off x="141566"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88" name="Freeform 7"/>
          <p:cNvSpPr>
            <a:spLocks/>
          </p:cNvSpPr>
          <p:nvPr userDrawn="1"/>
        </p:nvSpPr>
        <p:spPr bwMode="auto">
          <a:xfrm>
            <a:off x="-733"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89" name="Freeform 8"/>
          <p:cNvSpPr>
            <a:spLocks/>
          </p:cNvSpPr>
          <p:nvPr userDrawn="1"/>
        </p:nvSpPr>
        <p:spPr bwMode="auto">
          <a:xfrm>
            <a:off x="1104311"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0" name="Freeform 9"/>
          <p:cNvSpPr>
            <a:spLocks/>
          </p:cNvSpPr>
          <p:nvPr userDrawn="1"/>
        </p:nvSpPr>
        <p:spPr bwMode="auto">
          <a:xfrm>
            <a:off x="962012" y="6511144"/>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1" name="Freeform 10"/>
          <p:cNvSpPr>
            <a:spLocks/>
          </p:cNvSpPr>
          <p:nvPr userDrawn="1"/>
        </p:nvSpPr>
        <p:spPr bwMode="auto">
          <a:xfrm>
            <a:off x="784138" y="6511144"/>
            <a:ext cx="193439" cy="164533"/>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2" name="Freeform 11"/>
          <p:cNvSpPr>
            <a:spLocks/>
          </p:cNvSpPr>
          <p:nvPr userDrawn="1"/>
        </p:nvSpPr>
        <p:spPr bwMode="auto">
          <a:xfrm>
            <a:off x="641837"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3" name="Freeform 12"/>
          <p:cNvSpPr>
            <a:spLocks/>
          </p:cNvSpPr>
          <p:nvPr userDrawn="1"/>
        </p:nvSpPr>
        <p:spPr bwMode="auto">
          <a:xfrm>
            <a:off x="1744659" y="6511144"/>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4" name="Freeform 13"/>
          <p:cNvSpPr>
            <a:spLocks/>
          </p:cNvSpPr>
          <p:nvPr userDrawn="1"/>
        </p:nvSpPr>
        <p:spPr bwMode="auto">
          <a:xfrm>
            <a:off x="160458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5" name="Freeform 14"/>
          <p:cNvSpPr>
            <a:spLocks/>
          </p:cNvSpPr>
          <p:nvPr userDrawn="1"/>
        </p:nvSpPr>
        <p:spPr bwMode="auto">
          <a:xfrm>
            <a:off x="1424484"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6" name="Freeform 15"/>
          <p:cNvSpPr>
            <a:spLocks/>
          </p:cNvSpPr>
          <p:nvPr userDrawn="1"/>
        </p:nvSpPr>
        <p:spPr bwMode="auto">
          <a:xfrm>
            <a:off x="1282185" y="6511144"/>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7" name="Freeform 16"/>
          <p:cNvSpPr>
            <a:spLocks/>
          </p:cNvSpPr>
          <p:nvPr userDrawn="1"/>
        </p:nvSpPr>
        <p:spPr bwMode="auto">
          <a:xfrm>
            <a:off x="2387229"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8" name="Freeform 17"/>
          <p:cNvSpPr>
            <a:spLocks/>
          </p:cNvSpPr>
          <p:nvPr userDrawn="1"/>
        </p:nvSpPr>
        <p:spPr bwMode="auto">
          <a:xfrm>
            <a:off x="2244929"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99" name="Freeform 18"/>
          <p:cNvSpPr>
            <a:spLocks/>
          </p:cNvSpPr>
          <p:nvPr userDrawn="1"/>
        </p:nvSpPr>
        <p:spPr bwMode="auto">
          <a:xfrm>
            <a:off x="2067055"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0" name="Freeform 19"/>
          <p:cNvSpPr>
            <a:spLocks/>
          </p:cNvSpPr>
          <p:nvPr userDrawn="1"/>
        </p:nvSpPr>
        <p:spPr bwMode="auto">
          <a:xfrm>
            <a:off x="1924756" y="6511144"/>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1" name="Freeform 20"/>
          <p:cNvSpPr>
            <a:spLocks/>
          </p:cNvSpPr>
          <p:nvPr userDrawn="1"/>
        </p:nvSpPr>
        <p:spPr bwMode="auto">
          <a:xfrm>
            <a:off x="3027576" y="6511144"/>
            <a:ext cx="195661" cy="164533"/>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2" name="Freeform 21"/>
          <p:cNvSpPr>
            <a:spLocks/>
          </p:cNvSpPr>
          <p:nvPr userDrawn="1"/>
        </p:nvSpPr>
        <p:spPr bwMode="auto">
          <a:xfrm>
            <a:off x="2887500" y="6511144"/>
            <a:ext cx="157864" cy="164533"/>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3" name="Freeform 22"/>
          <p:cNvSpPr>
            <a:spLocks/>
          </p:cNvSpPr>
          <p:nvPr userDrawn="1"/>
        </p:nvSpPr>
        <p:spPr bwMode="auto">
          <a:xfrm>
            <a:off x="2707403"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4" name="Freeform 23"/>
          <p:cNvSpPr>
            <a:spLocks/>
          </p:cNvSpPr>
          <p:nvPr userDrawn="1"/>
        </p:nvSpPr>
        <p:spPr bwMode="auto">
          <a:xfrm>
            <a:off x="2565103"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5" name="Freeform 24"/>
          <p:cNvSpPr>
            <a:spLocks/>
          </p:cNvSpPr>
          <p:nvPr userDrawn="1"/>
        </p:nvSpPr>
        <p:spPr bwMode="auto">
          <a:xfrm>
            <a:off x="3670148"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6" name="Freeform 25"/>
          <p:cNvSpPr>
            <a:spLocks/>
          </p:cNvSpPr>
          <p:nvPr userDrawn="1"/>
        </p:nvSpPr>
        <p:spPr bwMode="auto">
          <a:xfrm>
            <a:off x="3527848"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7" name="Freeform 26"/>
          <p:cNvSpPr>
            <a:spLocks/>
          </p:cNvSpPr>
          <p:nvPr userDrawn="1"/>
        </p:nvSpPr>
        <p:spPr bwMode="auto">
          <a:xfrm>
            <a:off x="3349974" y="6511144"/>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8" name="Freeform 27"/>
          <p:cNvSpPr>
            <a:spLocks/>
          </p:cNvSpPr>
          <p:nvPr userDrawn="1"/>
        </p:nvSpPr>
        <p:spPr bwMode="auto">
          <a:xfrm>
            <a:off x="3207675" y="6511144"/>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09" name="Freeform 28"/>
          <p:cNvSpPr>
            <a:spLocks/>
          </p:cNvSpPr>
          <p:nvPr userDrawn="1"/>
        </p:nvSpPr>
        <p:spPr bwMode="auto">
          <a:xfrm>
            <a:off x="4312718" y="6511144"/>
            <a:ext cx="193439" cy="164533"/>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0" name="Freeform 29"/>
          <p:cNvSpPr>
            <a:spLocks/>
          </p:cNvSpPr>
          <p:nvPr userDrawn="1"/>
        </p:nvSpPr>
        <p:spPr bwMode="auto">
          <a:xfrm>
            <a:off x="4168196"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1" name="Freeform 30"/>
          <p:cNvSpPr>
            <a:spLocks/>
          </p:cNvSpPr>
          <p:nvPr userDrawn="1"/>
        </p:nvSpPr>
        <p:spPr bwMode="auto">
          <a:xfrm>
            <a:off x="3990322"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2" name="Freeform 31"/>
          <p:cNvSpPr>
            <a:spLocks/>
          </p:cNvSpPr>
          <p:nvPr userDrawn="1"/>
        </p:nvSpPr>
        <p:spPr bwMode="auto">
          <a:xfrm>
            <a:off x="3848021"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3" name="Freeform 32"/>
          <p:cNvSpPr>
            <a:spLocks/>
          </p:cNvSpPr>
          <p:nvPr userDrawn="1"/>
        </p:nvSpPr>
        <p:spPr bwMode="auto">
          <a:xfrm>
            <a:off x="4953066"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4" name="Freeform 33"/>
          <p:cNvSpPr>
            <a:spLocks/>
          </p:cNvSpPr>
          <p:nvPr userDrawn="1"/>
        </p:nvSpPr>
        <p:spPr bwMode="auto">
          <a:xfrm>
            <a:off x="4810765" y="6511144"/>
            <a:ext cx="157864" cy="164533"/>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5" name="Freeform 34"/>
          <p:cNvSpPr>
            <a:spLocks/>
          </p:cNvSpPr>
          <p:nvPr userDrawn="1"/>
        </p:nvSpPr>
        <p:spPr bwMode="auto">
          <a:xfrm>
            <a:off x="4632893"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6" name="Freeform 35"/>
          <p:cNvSpPr>
            <a:spLocks/>
          </p:cNvSpPr>
          <p:nvPr userDrawn="1"/>
        </p:nvSpPr>
        <p:spPr bwMode="auto">
          <a:xfrm>
            <a:off x="4490592"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17" name="Freeform 36"/>
          <p:cNvSpPr>
            <a:spLocks/>
          </p:cNvSpPr>
          <p:nvPr userDrawn="1"/>
        </p:nvSpPr>
        <p:spPr bwMode="auto">
          <a:xfrm>
            <a:off x="5593414" y="6511144"/>
            <a:ext cx="195661"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46" name="Freeform 345"/>
          <p:cNvSpPr>
            <a:spLocks/>
          </p:cNvSpPr>
          <p:nvPr userDrawn="1"/>
        </p:nvSpPr>
        <p:spPr bwMode="auto">
          <a:xfrm>
            <a:off x="5498024" y="6511144"/>
            <a:ext cx="113177" cy="164533"/>
          </a:xfrm>
          <a:custGeom>
            <a:avLst/>
            <a:gdLst>
              <a:gd name="connsiteX0" fmla="*/ 50451 w 84883"/>
              <a:gd name="connsiteY0" fmla="*/ 0 h 123400"/>
              <a:gd name="connsiteX1" fmla="*/ 54541 w 84883"/>
              <a:gd name="connsiteY1" fmla="*/ 0 h 123400"/>
              <a:gd name="connsiteX2" fmla="*/ 69805 w 84883"/>
              <a:gd name="connsiteY2" fmla="*/ 0 h 123400"/>
              <a:gd name="connsiteX3" fmla="*/ 84883 w 84883"/>
              <a:gd name="connsiteY3" fmla="*/ 0 h 123400"/>
              <a:gd name="connsiteX4" fmla="*/ 84883 w 84883"/>
              <a:gd name="connsiteY4" fmla="*/ 35575 h 123400"/>
              <a:gd name="connsiteX5" fmla="*/ 49701 w 84883"/>
              <a:gd name="connsiteY5" fmla="*/ 35575 h 123400"/>
              <a:gd name="connsiteX6" fmla="*/ 49701 w 84883"/>
              <a:gd name="connsiteY6" fmla="*/ 123400 h 123400"/>
              <a:gd name="connsiteX7" fmla="*/ 0 w 84883"/>
              <a:gd name="connsiteY7" fmla="*/ 123400 h 123400"/>
              <a:gd name="connsiteX8" fmla="*/ 0 w 84883"/>
              <a:gd name="connsiteY8" fmla="*/ 110260 h 123400"/>
              <a:gd name="connsiteX9" fmla="*/ 50451 w 84883"/>
              <a:gd name="connsiteY9"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83" h="123400">
                <a:moveTo>
                  <a:pt x="50451" y="0"/>
                </a:moveTo>
                <a:lnTo>
                  <a:pt x="54541" y="0"/>
                </a:lnTo>
                <a:lnTo>
                  <a:pt x="69805" y="0"/>
                </a:lnTo>
                <a:lnTo>
                  <a:pt x="84883" y="0"/>
                </a:lnTo>
                <a:lnTo>
                  <a:pt x="84883" y="35575"/>
                </a:lnTo>
                <a:lnTo>
                  <a:pt x="49701" y="35575"/>
                </a:lnTo>
                <a:lnTo>
                  <a:pt x="49701" y="123400"/>
                </a:lnTo>
                <a:lnTo>
                  <a:pt x="0" y="123400"/>
                </a:lnTo>
                <a:lnTo>
                  <a:pt x="0" y="110260"/>
                </a:lnTo>
                <a:lnTo>
                  <a:pt x="50451"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44" name="Freeform 343"/>
          <p:cNvSpPr>
            <a:spLocks/>
          </p:cNvSpPr>
          <p:nvPr userDrawn="1"/>
        </p:nvSpPr>
        <p:spPr bwMode="auto">
          <a:xfrm>
            <a:off x="5451114" y="6511144"/>
            <a:ext cx="114177" cy="147013"/>
          </a:xfrm>
          <a:custGeom>
            <a:avLst/>
            <a:gdLst>
              <a:gd name="connsiteX0" fmla="*/ 0 w 85633"/>
              <a:gd name="connsiteY0" fmla="*/ 0 h 110260"/>
              <a:gd name="connsiteX1" fmla="*/ 15078 w 85633"/>
              <a:gd name="connsiteY1" fmla="*/ 0 h 110260"/>
              <a:gd name="connsiteX2" fmla="*/ 29970 w 85633"/>
              <a:gd name="connsiteY2" fmla="*/ 0 h 110260"/>
              <a:gd name="connsiteX3" fmla="*/ 45048 w 85633"/>
              <a:gd name="connsiteY3" fmla="*/ 0 h 110260"/>
              <a:gd name="connsiteX4" fmla="*/ 59940 w 85633"/>
              <a:gd name="connsiteY4" fmla="*/ 0 h 110260"/>
              <a:gd name="connsiteX5" fmla="*/ 75017 w 85633"/>
              <a:gd name="connsiteY5" fmla="*/ 0 h 110260"/>
              <a:gd name="connsiteX6" fmla="*/ 85633 w 85633"/>
              <a:gd name="connsiteY6" fmla="*/ 0 h 110260"/>
              <a:gd name="connsiteX7" fmla="*/ 35182 w 85633"/>
              <a:gd name="connsiteY7" fmla="*/ 110260 h 110260"/>
              <a:gd name="connsiteX8" fmla="*/ 35182 w 85633"/>
              <a:gd name="connsiteY8" fmla="*/ 35575 h 110260"/>
              <a:gd name="connsiteX9" fmla="*/ 0 w 85633"/>
              <a:gd name="connsiteY9" fmla="*/ 35575 h 110260"/>
              <a:gd name="connsiteX10" fmla="*/ 0 w 85633"/>
              <a:gd name="connsiteY10" fmla="*/ 0 h 11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633" h="110260">
                <a:moveTo>
                  <a:pt x="0" y="0"/>
                </a:moveTo>
                <a:lnTo>
                  <a:pt x="15078" y="0"/>
                </a:lnTo>
                <a:lnTo>
                  <a:pt x="29970" y="0"/>
                </a:lnTo>
                <a:lnTo>
                  <a:pt x="45048" y="0"/>
                </a:lnTo>
                <a:lnTo>
                  <a:pt x="59940" y="0"/>
                </a:lnTo>
                <a:lnTo>
                  <a:pt x="75017" y="0"/>
                </a:lnTo>
                <a:lnTo>
                  <a:pt x="85633" y="0"/>
                </a:lnTo>
                <a:lnTo>
                  <a:pt x="35182" y="110260"/>
                </a:lnTo>
                <a:lnTo>
                  <a:pt x="35182" y="35575"/>
                </a:lnTo>
                <a:lnTo>
                  <a:pt x="0" y="35575"/>
                </a:lnTo>
                <a:lnTo>
                  <a:pt x="0" y="0"/>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noAutofit/>
          </a:bodyPr>
          <a:lstStyle/>
          <a:p>
            <a:endParaRPr lang="en-US" sz="2400" dirty="0"/>
          </a:p>
        </p:txBody>
      </p:sp>
      <p:sp>
        <p:nvSpPr>
          <p:cNvPr id="219" name="Freeform 38"/>
          <p:cNvSpPr>
            <a:spLocks/>
          </p:cNvSpPr>
          <p:nvPr userDrawn="1"/>
        </p:nvSpPr>
        <p:spPr bwMode="auto">
          <a:xfrm>
            <a:off x="5273239" y="6511144"/>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0" name="Freeform 39"/>
          <p:cNvSpPr>
            <a:spLocks/>
          </p:cNvSpPr>
          <p:nvPr userDrawn="1"/>
        </p:nvSpPr>
        <p:spPr bwMode="auto">
          <a:xfrm>
            <a:off x="5130940"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1" name="Freeform 40"/>
          <p:cNvSpPr>
            <a:spLocks/>
          </p:cNvSpPr>
          <p:nvPr userDrawn="1"/>
        </p:nvSpPr>
        <p:spPr bwMode="auto">
          <a:xfrm>
            <a:off x="5915811"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22" name="Freeform 41"/>
          <p:cNvSpPr>
            <a:spLocks/>
          </p:cNvSpPr>
          <p:nvPr userDrawn="1"/>
        </p:nvSpPr>
        <p:spPr bwMode="auto">
          <a:xfrm>
            <a:off x="577351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23" name="Freeform 42"/>
          <p:cNvSpPr>
            <a:spLocks/>
          </p:cNvSpPr>
          <p:nvPr userDrawn="1"/>
        </p:nvSpPr>
        <p:spPr bwMode="auto">
          <a:xfrm>
            <a:off x="-18521" y="6693466"/>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4" name="Freeform 43"/>
          <p:cNvSpPr>
            <a:spLocks/>
          </p:cNvSpPr>
          <p:nvPr userDrawn="1"/>
        </p:nvSpPr>
        <p:spPr bwMode="auto">
          <a:xfrm>
            <a:off x="624051" y="6693466"/>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5" name="Freeform 44"/>
          <p:cNvSpPr>
            <a:spLocks/>
          </p:cNvSpPr>
          <p:nvPr userDrawn="1"/>
        </p:nvSpPr>
        <p:spPr bwMode="auto">
          <a:xfrm>
            <a:off x="481751"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6" name="Freeform 45"/>
          <p:cNvSpPr>
            <a:spLocks/>
          </p:cNvSpPr>
          <p:nvPr userDrawn="1"/>
        </p:nvSpPr>
        <p:spPr bwMode="auto">
          <a:xfrm>
            <a:off x="301652" y="6693466"/>
            <a:ext cx="195661"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7" name="Freeform 46"/>
          <p:cNvSpPr>
            <a:spLocks/>
          </p:cNvSpPr>
          <p:nvPr userDrawn="1"/>
        </p:nvSpPr>
        <p:spPr bwMode="auto">
          <a:xfrm>
            <a:off x="159353" y="6693466"/>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8" name="Freeform 47"/>
          <p:cNvSpPr>
            <a:spLocks/>
          </p:cNvSpPr>
          <p:nvPr userDrawn="1"/>
        </p:nvSpPr>
        <p:spPr bwMode="auto">
          <a:xfrm>
            <a:off x="1264398" y="6693466"/>
            <a:ext cx="193439" cy="164533"/>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29" name="Freeform 48"/>
          <p:cNvSpPr>
            <a:spLocks/>
          </p:cNvSpPr>
          <p:nvPr userDrawn="1"/>
        </p:nvSpPr>
        <p:spPr bwMode="auto">
          <a:xfrm>
            <a:off x="112209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0" name="Freeform 49"/>
          <p:cNvSpPr>
            <a:spLocks/>
          </p:cNvSpPr>
          <p:nvPr userDrawn="1"/>
        </p:nvSpPr>
        <p:spPr bwMode="auto">
          <a:xfrm>
            <a:off x="944225" y="6693466"/>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1" name="Freeform 50"/>
          <p:cNvSpPr>
            <a:spLocks/>
          </p:cNvSpPr>
          <p:nvPr userDrawn="1"/>
        </p:nvSpPr>
        <p:spPr bwMode="auto">
          <a:xfrm>
            <a:off x="801924"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2" name="Freeform 51"/>
          <p:cNvSpPr>
            <a:spLocks/>
          </p:cNvSpPr>
          <p:nvPr userDrawn="1"/>
        </p:nvSpPr>
        <p:spPr bwMode="auto">
          <a:xfrm>
            <a:off x="1906969" y="6693466"/>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3" name="Freeform 52"/>
          <p:cNvSpPr>
            <a:spLocks/>
          </p:cNvSpPr>
          <p:nvPr userDrawn="1"/>
        </p:nvSpPr>
        <p:spPr bwMode="auto">
          <a:xfrm>
            <a:off x="1764668"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4" name="Freeform 53"/>
          <p:cNvSpPr>
            <a:spLocks/>
          </p:cNvSpPr>
          <p:nvPr userDrawn="1"/>
        </p:nvSpPr>
        <p:spPr bwMode="auto">
          <a:xfrm>
            <a:off x="1584572" y="6693466"/>
            <a:ext cx="195661"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5" name="Freeform 54"/>
          <p:cNvSpPr>
            <a:spLocks/>
          </p:cNvSpPr>
          <p:nvPr userDrawn="1"/>
        </p:nvSpPr>
        <p:spPr bwMode="auto">
          <a:xfrm>
            <a:off x="1442272"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6" name="Freeform 55"/>
          <p:cNvSpPr>
            <a:spLocks/>
          </p:cNvSpPr>
          <p:nvPr userDrawn="1"/>
        </p:nvSpPr>
        <p:spPr bwMode="auto">
          <a:xfrm>
            <a:off x="2547316" y="6693466"/>
            <a:ext cx="195661" cy="164533"/>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7" name="Freeform 56"/>
          <p:cNvSpPr>
            <a:spLocks/>
          </p:cNvSpPr>
          <p:nvPr userDrawn="1"/>
        </p:nvSpPr>
        <p:spPr bwMode="auto">
          <a:xfrm>
            <a:off x="2405016"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8" name="Freeform 57"/>
          <p:cNvSpPr>
            <a:spLocks/>
          </p:cNvSpPr>
          <p:nvPr userDrawn="1"/>
        </p:nvSpPr>
        <p:spPr bwMode="auto">
          <a:xfrm>
            <a:off x="2227142" y="6693466"/>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39" name="Freeform 58"/>
          <p:cNvSpPr>
            <a:spLocks/>
          </p:cNvSpPr>
          <p:nvPr userDrawn="1"/>
        </p:nvSpPr>
        <p:spPr bwMode="auto">
          <a:xfrm>
            <a:off x="2084843"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0" name="Freeform 59"/>
          <p:cNvSpPr>
            <a:spLocks/>
          </p:cNvSpPr>
          <p:nvPr userDrawn="1"/>
        </p:nvSpPr>
        <p:spPr bwMode="auto">
          <a:xfrm>
            <a:off x="3189887" y="6693466"/>
            <a:ext cx="193439"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1" name="Freeform 60"/>
          <p:cNvSpPr>
            <a:spLocks/>
          </p:cNvSpPr>
          <p:nvPr userDrawn="1"/>
        </p:nvSpPr>
        <p:spPr bwMode="auto">
          <a:xfrm>
            <a:off x="3047588" y="6693466"/>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2" name="Freeform 61"/>
          <p:cNvSpPr>
            <a:spLocks/>
          </p:cNvSpPr>
          <p:nvPr userDrawn="1"/>
        </p:nvSpPr>
        <p:spPr bwMode="auto">
          <a:xfrm>
            <a:off x="2867490" y="6693466"/>
            <a:ext cx="195661"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3" name="Freeform 62"/>
          <p:cNvSpPr>
            <a:spLocks/>
          </p:cNvSpPr>
          <p:nvPr userDrawn="1"/>
        </p:nvSpPr>
        <p:spPr bwMode="auto">
          <a:xfrm>
            <a:off x="2725189" y="6693466"/>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4" name="Freeform 63"/>
          <p:cNvSpPr>
            <a:spLocks/>
          </p:cNvSpPr>
          <p:nvPr userDrawn="1"/>
        </p:nvSpPr>
        <p:spPr bwMode="auto">
          <a:xfrm>
            <a:off x="3830235" y="6693466"/>
            <a:ext cx="193439"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5" name="Freeform 64"/>
          <p:cNvSpPr>
            <a:spLocks/>
          </p:cNvSpPr>
          <p:nvPr userDrawn="1"/>
        </p:nvSpPr>
        <p:spPr bwMode="auto">
          <a:xfrm>
            <a:off x="3687935" y="6693466"/>
            <a:ext cx="157864"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6" name="Freeform 65"/>
          <p:cNvSpPr>
            <a:spLocks/>
          </p:cNvSpPr>
          <p:nvPr userDrawn="1"/>
        </p:nvSpPr>
        <p:spPr bwMode="auto">
          <a:xfrm>
            <a:off x="3510062" y="6693466"/>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7" name="Freeform 66"/>
          <p:cNvSpPr>
            <a:spLocks/>
          </p:cNvSpPr>
          <p:nvPr userDrawn="1"/>
        </p:nvSpPr>
        <p:spPr bwMode="auto">
          <a:xfrm>
            <a:off x="3367761"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8" name="Freeform 67"/>
          <p:cNvSpPr>
            <a:spLocks/>
          </p:cNvSpPr>
          <p:nvPr userDrawn="1"/>
        </p:nvSpPr>
        <p:spPr bwMode="auto">
          <a:xfrm>
            <a:off x="4470582" y="6693466"/>
            <a:ext cx="195661"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49" name="Freeform 68"/>
          <p:cNvSpPr>
            <a:spLocks/>
          </p:cNvSpPr>
          <p:nvPr userDrawn="1"/>
        </p:nvSpPr>
        <p:spPr bwMode="auto">
          <a:xfrm>
            <a:off x="4330505"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0" name="Freeform 69"/>
          <p:cNvSpPr>
            <a:spLocks/>
          </p:cNvSpPr>
          <p:nvPr userDrawn="1"/>
        </p:nvSpPr>
        <p:spPr bwMode="auto">
          <a:xfrm>
            <a:off x="4150408" y="6693466"/>
            <a:ext cx="195661"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1" name="Freeform 70"/>
          <p:cNvSpPr>
            <a:spLocks/>
          </p:cNvSpPr>
          <p:nvPr userDrawn="1"/>
        </p:nvSpPr>
        <p:spPr bwMode="auto">
          <a:xfrm>
            <a:off x="4008109"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2" name="Freeform 71"/>
          <p:cNvSpPr>
            <a:spLocks/>
          </p:cNvSpPr>
          <p:nvPr userDrawn="1"/>
        </p:nvSpPr>
        <p:spPr bwMode="auto">
          <a:xfrm>
            <a:off x="5113153" y="6693466"/>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3" name="Freeform 72"/>
          <p:cNvSpPr>
            <a:spLocks/>
          </p:cNvSpPr>
          <p:nvPr userDrawn="1"/>
        </p:nvSpPr>
        <p:spPr bwMode="auto">
          <a:xfrm>
            <a:off x="4970852"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4" name="Freeform 73"/>
          <p:cNvSpPr>
            <a:spLocks/>
          </p:cNvSpPr>
          <p:nvPr userDrawn="1"/>
        </p:nvSpPr>
        <p:spPr bwMode="auto">
          <a:xfrm>
            <a:off x="4792979" y="6693466"/>
            <a:ext cx="193439" cy="164533"/>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5" name="Freeform 74"/>
          <p:cNvSpPr>
            <a:spLocks/>
          </p:cNvSpPr>
          <p:nvPr userDrawn="1"/>
        </p:nvSpPr>
        <p:spPr bwMode="auto">
          <a:xfrm>
            <a:off x="465067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56" name="Freeform 75"/>
          <p:cNvSpPr>
            <a:spLocks/>
          </p:cNvSpPr>
          <p:nvPr userDrawn="1"/>
        </p:nvSpPr>
        <p:spPr bwMode="auto">
          <a:xfrm>
            <a:off x="5753500" y="6693466"/>
            <a:ext cx="195661"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57" name="Freeform 76"/>
          <p:cNvSpPr>
            <a:spLocks/>
          </p:cNvSpPr>
          <p:nvPr userDrawn="1"/>
        </p:nvSpPr>
        <p:spPr bwMode="auto">
          <a:xfrm>
            <a:off x="5613424" y="6693466"/>
            <a:ext cx="155640"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58" name="Freeform 77"/>
          <p:cNvSpPr>
            <a:spLocks/>
          </p:cNvSpPr>
          <p:nvPr userDrawn="1"/>
        </p:nvSpPr>
        <p:spPr bwMode="auto">
          <a:xfrm>
            <a:off x="5433326" y="6693466"/>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59" name="Freeform 78"/>
          <p:cNvSpPr>
            <a:spLocks/>
          </p:cNvSpPr>
          <p:nvPr userDrawn="1"/>
        </p:nvSpPr>
        <p:spPr bwMode="auto">
          <a:xfrm>
            <a:off x="5291027"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60" name="Freeform 79"/>
          <p:cNvSpPr>
            <a:spLocks/>
          </p:cNvSpPr>
          <p:nvPr userDrawn="1"/>
        </p:nvSpPr>
        <p:spPr bwMode="auto">
          <a:xfrm>
            <a:off x="5933597"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1" name="Freeform 80"/>
          <p:cNvSpPr>
            <a:spLocks/>
          </p:cNvSpPr>
          <p:nvPr userDrawn="1"/>
        </p:nvSpPr>
        <p:spPr bwMode="auto">
          <a:xfrm>
            <a:off x="6565237"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2" name="Freeform 81"/>
          <p:cNvSpPr>
            <a:spLocks/>
          </p:cNvSpPr>
          <p:nvPr userDrawn="1"/>
        </p:nvSpPr>
        <p:spPr bwMode="auto">
          <a:xfrm>
            <a:off x="6422936"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3" name="Freeform 82"/>
          <p:cNvSpPr>
            <a:spLocks/>
          </p:cNvSpPr>
          <p:nvPr userDrawn="1"/>
        </p:nvSpPr>
        <p:spPr bwMode="auto">
          <a:xfrm>
            <a:off x="6242838"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4" name="Freeform 83"/>
          <p:cNvSpPr>
            <a:spLocks/>
          </p:cNvSpPr>
          <p:nvPr userDrawn="1"/>
        </p:nvSpPr>
        <p:spPr bwMode="auto">
          <a:xfrm>
            <a:off x="6100539"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5" name="Freeform 85"/>
          <p:cNvSpPr>
            <a:spLocks/>
          </p:cNvSpPr>
          <p:nvPr userDrawn="1"/>
        </p:nvSpPr>
        <p:spPr bwMode="auto">
          <a:xfrm>
            <a:off x="7063284" y="6511144"/>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6" name="Freeform 86"/>
          <p:cNvSpPr>
            <a:spLocks/>
          </p:cNvSpPr>
          <p:nvPr userDrawn="1"/>
        </p:nvSpPr>
        <p:spPr bwMode="auto">
          <a:xfrm>
            <a:off x="6885410" y="6511144"/>
            <a:ext cx="193439" cy="164533"/>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7" name="Freeform 87"/>
          <p:cNvSpPr>
            <a:spLocks/>
          </p:cNvSpPr>
          <p:nvPr userDrawn="1"/>
        </p:nvSpPr>
        <p:spPr bwMode="auto">
          <a:xfrm>
            <a:off x="6743109"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8" name="Freeform 118"/>
          <p:cNvSpPr>
            <a:spLocks/>
          </p:cNvSpPr>
          <p:nvPr userDrawn="1"/>
        </p:nvSpPr>
        <p:spPr bwMode="auto">
          <a:xfrm>
            <a:off x="6082751" y="6693466"/>
            <a:ext cx="195661" cy="164533"/>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69" name="Freeform 119"/>
          <p:cNvSpPr>
            <a:spLocks/>
          </p:cNvSpPr>
          <p:nvPr userDrawn="1"/>
        </p:nvSpPr>
        <p:spPr bwMode="auto">
          <a:xfrm>
            <a:off x="6725323" y="6693466"/>
            <a:ext cx="193439" cy="164533"/>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0" name="Freeform 120"/>
          <p:cNvSpPr>
            <a:spLocks/>
          </p:cNvSpPr>
          <p:nvPr userDrawn="1"/>
        </p:nvSpPr>
        <p:spPr bwMode="auto">
          <a:xfrm>
            <a:off x="6583023"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1" name="Freeform 121"/>
          <p:cNvSpPr>
            <a:spLocks/>
          </p:cNvSpPr>
          <p:nvPr userDrawn="1"/>
        </p:nvSpPr>
        <p:spPr bwMode="auto">
          <a:xfrm>
            <a:off x="6402924" y="6693466"/>
            <a:ext cx="195661"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2" name="Freeform 122"/>
          <p:cNvSpPr>
            <a:spLocks/>
          </p:cNvSpPr>
          <p:nvPr userDrawn="1"/>
        </p:nvSpPr>
        <p:spPr bwMode="auto">
          <a:xfrm>
            <a:off x="6260625" y="6693466"/>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3" name="Freeform 125"/>
          <p:cNvSpPr>
            <a:spLocks/>
          </p:cNvSpPr>
          <p:nvPr userDrawn="1"/>
        </p:nvSpPr>
        <p:spPr bwMode="auto">
          <a:xfrm>
            <a:off x="7045497" y="6693466"/>
            <a:ext cx="193439" cy="164533"/>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4" name="Freeform 126"/>
          <p:cNvSpPr>
            <a:spLocks/>
          </p:cNvSpPr>
          <p:nvPr userDrawn="1"/>
        </p:nvSpPr>
        <p:spPr bwMode="auto">
          <a:xfrm>
            <a:off x="6903196"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5" name="Freeform 156"/>
          <p:cNvSpPr>
            <a:spLocks/>
          </p:cNvSpPr>
          <p:nvPr userDrawn="1"/>
        </p:nvSpPr>
        <p:spPr bwMode="auto">
          <a:xfrm>
            <a:off x="463965"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276" name="Freeform 88"/>
          <p:cNvSpPr>
            <a:spLocks/>
          </p:cNvSpPr>
          <p:nvPr userDrawn="1"/>
        </p:nvSpPr>
        <p:spPr bwMode="auto">
          <a:xfrm>
            <a:off x="7845931" y="6511144"/>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7" name="Freeform 89"/>
          <p:cNvSpPr>
            <a:spLocks/>
          </p:cNvSpPr>
          <p:nvPr userDrawn="1"/>
        </p:nvSpPr>
        <p:spPr bwMode="auto">
          <a:xfrm>
            <a:off x="7705853"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8" name="Freeform 90"/>
          <p:cNvSpPr>
            <a:spLocks/>
          </p:cNvSpPr>
          <p:nvPr userDrawn="1"/>
        </p:nvSpPr>
        <p:spPr bwMode="auto">
          <a:xfrm>
            <a:off x="7525756"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79" name="Freeform 91"/>
          <p:cNvSpPr>
            <a:spLocks/>
          </p:cNvSpPr>
          <p:nvPr userDrawn="1"/>
        </p:nvSpPr>
        <p:spPr bwMode="auto">
          <a:xfrm>
            <a:off x="7383457" y="6511144"/>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0" name="Freeform 92"/>
          <p:cNvSpPr>
            <a:spLocks/>
          </p:cNvSpPr>
          <p:nvPr userDrawn="1"/>
        </p:nvSpPr>
        <p:spPr bwMode="auto">
          <a:xfrm>
            <a:off x="8488501"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1" name="Freeform 93"/>
          <p:cNvSpPr>
            <a:spLocks/>
          </p:cNvSpPr>
          <p:nvPr userDrawn="1"/>
        </p:nvSpPr>
        <p:spPr bwMode="auto">
          <a:xfrm>
            <a:off x="834620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2" name="Freeform 94"/>
          <p:cNvSpPr>
            <a:spLocks/>
          </p:cNvSpPr>
          <p:nvPr userDrawn="1"/>
        </p:nvSpPr>
        <p:spPr bwMode="auto">
          <a:xfrm>
            <a:off x="8168327"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3" name="Freeform 95"/>
          <p:cNvSpPr>
            <a:spLocks/>
          </p:cNvSpPr>
          <p:nvPr userDrawn="1"/>
        </p:nvSpPr>
        <p:spPr bwMode="auto">
          <a:xfrm>
            <a:off x="8026027" y="6511144"/>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4" name="Freeform 96"/>
          <p:cNvSpPr>
            <a:spLocks/>
          </p:cNvSpPr>
          <p:nvPr userDrawn="1"/>
        </p:nvSpPr>
        <p:spPr bwMode="auto">
          <a:xfrm>
            <a:off x="9128848" y="6511144"/>
            <a:ext cx="195661" cy="164533"/>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5" name="Freeform 97"/>
          <p:cNvSpPr>
            <a:spLocks/>
          </p:cNvSpPr>
          <p:nvPr userDrawn="1"/>
        </p:nvSpPr>
        <p:spPr bwMode="auto">
          <a:xfrm>
            <a:off x="8988772" y="6511144"/>
            <a:ext cx="157864" cy="164533"/>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6" name="Freeform 98"/>
          <p:cNvSpPr>
            <a:spLocks/>
          </p:cNvSpPr>
          <p:nvPr userDrawn="1"/>
        </p:nvSpPr>
        <p:spPr bwMode="auto">
          <a:xfrm>
            <a:off x="8808675"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7" name="Freeform 99"/>
          <p:cNvSpPr>
            <a:spLocks/>
          </p:cNvSpPr>
          <p:nvPr userDrawn="1"/>
        </p:nvSpPr>
        <p:spPr bwMode="auto">
          <a:xfrm>
            <a:off x="8666375"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8" name="Freeform 100"/>
          <p:cNvSpPr>
            <a:spLocks/>
          </p:cNvSpPr>
          <p:nvPr userDrawn="1"/>
        </p:nvSpPr>
        <p:spPr bwMode="auto">
          <a:xfrm>
            <a:off x="9771421"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89" name="Freeform 101"/>
          <p:cNvSpPr>
            <a:spLocks/>
          </p:cNvSpPr>
          <p:nvPr userDrawn="1"/>
        </p:nvSpPr>
        <p:spPr bwMode="auto">
          <a:xfrm>
            <a:off x="9629120"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0" name="Freeform 102"/>
          <p:cNvSpPr>
            <a:spLocks/>
          </p:cNvSpPr>
          <p:nvPr userDrawn="1"/>
        </p:nvSpPr>
        <p:spPr bwMode="auto">
          <a:xfrm>
            <a:off x="9451246" y="6511144"/>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1" name="Freeform 103"/>
          <p:cNvSpPr>
            <a:spLocks/>
          </p:cNvSpPr>
          <p:nvPr userDrawn="1"/>
        </p:nvSpPr>
        <p:spPr bwMode="auto">
          <a:xfrm>
            <a:off x="9308947" y="6511144"/>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2" name="Freeform 104"/>
          <p:cNvSpPr>
            <a:spLocks/>
          </p:cNvSpPr>
          <p:nvPr userDrawn="1"/>
        </p:nvSpPr>
        <p:spPr bwMode="auto">
          <a:xfrm>
            <a:off x="10413990" y="6511144"/>
            <a:ext cx="193439" cy="164533"/>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3" name="Freeform 105"/>
          <p:cNvSpPr>
            <a:spLocks/>
          </p:cNvSpPr>
          <p:nvPr userDrawn="1"/>
        </p:nvSpPr>
        <p:spPr bwMode="auto">
          <a:xfrm>
            <a:off x="10269468"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4" name="Freeform 106"/>
          <p:cNvSpPr>
            <a:spLocks/>
          </p:cNvSpPr>
          <p:nvPr userDrawn="1"/>
        </p:nvSpPr>
        <p:spPr bwMode="auto">
          <a:xfrm>
            <a:off x="10091594"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5" name="Freeform 107"/>
          <p:cNvSpPr>
            <a:spLocks/>
          </p:cNvSpPr>
          <p:nvPr userDrawn="1"/>
        </p:nvSpPr>
        <p:spPr bwMode="auto">
          <a:xfrm>
            <a:off x="9949293"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6" name="Freeform 108"/>
          <p:cNvSpPr>
            <a:spLocks/>
          </p:cNvSpPr>
          <p:nvPr userDrawn="1"/>
        </p:nvSpPr>
        <p:spPr bwMode="auto">
          <a:xfrm>
            <a:off x="11054338"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7" name="Freeform 109"/>
          <p:cNvSpPr>
            <a:spLocks/>
          </p:cNvSpPr>
          <p:nvPr userDrawn="1"/>
        </p:nvSpPr>
        <p:spPr bwMode="auto">
          <a:xfrm>
            <a:off x="10912037" y="6511144"/>
            <a:ext cx="157864" cy="164533"/>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8" name="Freeform 110"/>
          <p:cNvSpPr>
            <a:spLocks/>
          </p:cNvSpPr>
          <p:nvPr userDrawn="1"/>
        </p:nvSpPr>
        <p:spPr bwMode="auto">
          <a:xfrm>
            <a:off x="10734163"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299" name="Freeform 111"/>
          <p:cNvSpPr>
            <a:spLocks/>
          </p:cNvSpPr>
          <p:nvPr userDrawn="1"/>
        </p:nvSpPr>
        <p:spPr bwMode="auto">
          <a:xfrm>
            <a:off x="10591864"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0" name="Freeform 112"/>
          <p:cNvSpPr>
            <a:spLocks/>
          </p:cNvSpPr>
          <p:nvPr userDrawn="1"/>
        </p:nvSpPr>
        <p:spPr bwMode="auto">
          <a:xfrm>
            <a:off x="11694684" y="6511144"/>
            <a:ext cx="195661"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1" name="Freeform 113"/>
          <p:cNvSpPr>
            <a:spLocks/>
          </p:cNvSpPr>
          <p:nvPr userDrawn="1"/>
        </p:nvSpPr>
        <p:spPr bwMode="auto">
          <a:xfrm>
            <a:off x="11552386" y="6511144"/>
            <a:ext cx="160087"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2" name="Freeform 114"/>
          <p:cNvSpPr>
            <a:spLocks/>
          </p:cNvSpPr>
          <p:nvPr userDrawn="1"/>
        </p:nvSpPr>
        <p:spPr bwMode="auto">
          <a:xfrm>
            <a:off x="11374511" y="6511144"/>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3" name="Freeform 115"/>
          <p:cNvSpPr>
            <a:spLocks/>
          </p:cNvSpPr>
          <p:nvPr userDrawn="1"/>
        </p:nvSpPr>
        <p:spPr bwMode="auto">
          <a:xfrm>
            <a:off x="11232212"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4" name="Freeform 116"/>
          <p:cNvSpPr>
            <a:spLocks/>
          </p:cNvSpPr>
          <p:nvPr userDrawn="1"/>
        </p:nvSpPr>
        <p:spPr bwMode="auto">
          <a:xfrm>
            <a:off x="12017083"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5" name="Freeform 117"/>
          <p:cNvSpPr>
            <a:spLocks/>
          </p:cNvSpPr>
          <p:nvPr userDrawn="1"/>
        </p:nvSpPr>
        <p:spPr bwMode="auto">
          <a:xfrm>
            <a:off x="11874783"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6" name="Freeform 127"/>
          <p:cNvSpPr>
            <a:spLocks/>
          </p:cNvSpPr>
          <p:nvPr userDrawn="1"/>
        </p:nvSpPr>
        <p:spPr bwMode="auto">
          <a:xfrm>
            <a:off x="8008241" y="6693466"/>
            <a:ext cx="193439" cy="164533"/>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7" name="Freeform 128"/>
          <p:cNvSpPr>
            <a:spLocks/>
          </p:cNvSpPr>
          <p:nvPr userDrawn="1"/>
        </p:nvSpPr>
        <p:spPr bwMode="auto">
          <a:xfrm>
            <a:off x="7865940"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8" name="Freeform 129"/>
          <p:cNvSpPr>
            <a:spLocks/>
          </p:cNvSpPr>
          <p:nvPr userDrawn="1"/>
        </p:nvSpPr>
        <p:spPr bwMode="auto">
          <a:xfrm>
            <a:off x="7685844" y="6693466"/>
            <a:ext cx="195661" cy="164533"/>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09" name="Freeform 130"/>
          <p:cNvSpPr>
            <a:spLocks/>
          </p:cNvSpPr>
          <p:nvPr userDrawn="1"/>
        </p:nvSpPr>
        <p:spPr bwMode="auto">
          <a:xfrm>
            <a:off x="7543544"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0" name="Freeform 131"/>
          <p:cNvSpPr>
            <a:spLocks/>
          </p:cNvSpPr>
          <p:nvPr userDrawn="1"/>
        </p:nvSpPr>
        <p:spPr bwMode="auto">
          <a:xfrm>
            <a:off x="8648587" y="6693466"/>
            <a:ext cx="195661" cy="164533"/>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1" name="Freeform 132"/>
          <p:cNvSpPr>
            <a:spLocks/>
          </p:cNvSpPr>
          <p:nvPr userDrawn="1"/>
        </p:nvSpPr>
        <p:spPr bwMode="auto">
          <a:xfrm>
            <a:off x="8506288"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2" name="Freeform 133"/>
          <p:cNvSpPr>
            <a:spLocks/>
          </p:cNvSpPr>
          <p:nvPr userDrawn="1"/>
        </p:nvSpPr>
        <p:spPr bwMode="auto">
          <a:xfrm>
            <a:off x="8328414" y="6693466"/>
            <a:ext cx="193439"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3" name="Freeform 134"/>
          <p:cNvSpPr>
            <a:spLocks/>
          </p:cNvSpPr>
          <p:nvPr userDrawn="1"/>
        </p:nvSpPr>
        <p:spPr bwMode="auto">
          <a:xfrm>
            <a:off x="8186115"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4" name="Freeform 135"/>
          <p:cNvSpPr>
            <a:spLocks/>
          </p:cNvSpPr>
          <p:nvPr userDrawn="1"/>
        </p:nvSpPr>
        <p:spPr bwMode="auto">
          <a:xfrm>
            <a:off x="9291159" y="6693466"/>
            <a:ext cx="193439" cy="164533"/>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5" name="Freeform 136"/>
          <p:cNvSpPr>
            <a:spLocks/>
          </p:cNvSpPr>
          <p:nvPr userDrawn="1"/>
        </p:nvSpPr>
        <p:spPr bwMode="auto">
          <a:xfrm>
            <a:off x="9148860" y="6693466"/>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6" name="Freeform 137"/>
          <p:cNvSpPr>
            <a:spLocks/>
          </p:cNvSpPr>
          <p:nvPr userDrawn="1"/>
        </p:nvSpPr>
        <p:spPr bwMode="auto">
          <a:xfrm>
            <a:off x="8968762" y="6693466"/>
            <a:ext cx="195661" cy="164533"/>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7" name="Freeform 138"/>
          <p:cNvSpPr>
            <a:spLocks/>
          </p:cNvSpPr>
          <p:nvPr userDrawn="1"/>
        </p:nvSpPr>
        <p:spPr bwMode="auto">
          <a:xfrm>
            <a:off x="8826461" y="6693466"/>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8" name="Freeform 139"/>
          <p:cNvSpPr>
            <a:spLocks/>
          </p:cNvSpPr>
          <p:nvPr userDrawn="1"/>
        </p:nvSpPr>
        <p:spPr bwMode="auto">
          <a:xfrm>
            <a:off x="9931507" y="6693466"/>
            <a:ext cx="193439" cy="164533"/>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19" name="Freeform 140"/>
          <p:cNvSpPr>
            <a:spLocks/>
          </p:cNvSpPr>
          <p:nvPr userDrawn="1"/>
        </p:nvSpPr>
        <p:spPr bwMode="auto">
          <a:xfrm>
            <a:off x="9789207" y="6693466"/>
            <a:ext cx="157864"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0" name="Freeform 141"/>
          <p:cNvSpPr>
            <a:spLocks/>
          </p:cNvSpPr>
          <p:nvPr userDrawn="1"/>
        </p:nvSpPr>
        <p:spPr bwMode="auto">
          <a:xfrm>
            <a:off x="9611333" y="6693466"/>
            <a:ext cx="193439" cy="164533"/>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1" name="Freeform 142"/>
          <p:cNvSpPr>
            <a:spLocks/>
          </p:cNvSpPr>
          <p:nvPr userDrawn="1"/>
        </p:nvSpPr>
        <p:spPr bwMode="auto">
          <a:xfrm>
            <a:off x="9469033"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2" name="Freeform 143"/>
          <p:cNvSpPr>
            <a:spLocks/>
          </p:cNvSpPr>
          <p:nvPr userDrawn="1"/>
        </p:nvSpPr>
        <p:spPr bwMode="auto">
          <a:xfrm>
            <a:off x="10571854" y="6693466"/>
            <a:ext cx="195661" cy="164533"/>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3" name="Freeform 144"/>
          <p:cNvSpPr>
            <a:spLocks/>
          </p:cNvSpPr>
          <p:nvPr userDrawn="1"/>
        </p:nvSpPr>
        <p:spPr bwMode="auto">
          <a:xfrm>
            <a:off x="10431777"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4" name="Freeform 145"/>
          <p:cNvSpPr>
            <a:spLocks/>
          </p:cNvSpPr>
          <p:nvPr userDrawn="1"/>
        </p:nvSpPr>
        <p:spPr bwMode="auto">
          <a:xfrm>
            <a:off x="10251680" y="6693466"/>
            <a:ext cx="195661" cy="164533"/>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5" name="Freeform 146"/>
          <p:cNvSpPr>
            <a:spLocks/>
          </p:cNvSpPr>
          <p:nvPr userDrawn="1"/>
        </p:nvSpPr>
        <p:spPr bwMode="auto">
          <a:xfrm>
            <a:off x="10109380"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6" name="Freeform 147"/>
          <p:cNvSpPr>
            <a:spLocks/>
          </p:cNvSpPr>
          <p:nvPr userDrawn="1"/>
        </p:nvSpPr>
        <p:spPr bwMode="auto">
          <a:xfrm>
            <a:off x="11214425" y="6693466"/>
            <a:ext cx="193439" cy="164533"/>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7" name="Freeform 148"/>
          <p:cNvSpPr>
            <a:spLocks/>
          </p:cNvSpPr>
          <p:nvPr userDrawn="1"/>
        </p:nvSpPr>
        <p:spPr bwMode="auto">
          <a:xfrm>
            <a:off x="11072124"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8" name="Freeform 149"/>
          <p:cNvSpPr>
            <a:spLocks/>
          </p:cNvSpPr>
          <p:nvPr userDrawn="1"/>
        </p:nvSpPr>
        <p:spPr bwMode="auto">
          <a:xfrm>
            <a:off x="10894251" y="6693466"/>
            <a:ext cx="193439" cy="164533"/>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29" name="Freeform 150"/>
          <p:cNvSpPr>
            <a:spLocks/>
          </p:cNvSpPr>
          <p:nvPr userDrawn="1"/>
        </p:nvSpPr>
        <p:spPr bwMode="auto">
          <a:xfrm>
            <a:off x="10751951"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30" name="Freeform 151"/>
          <p:cNvSpPr>
            <a:spLocks/>
          </p:cNvSpPr>
          <p:nvPr userDrawn="1"/>
        </p:nvSpPr>
        <p:spPr bwMode="auto">
          <a:xfrm>
            <a:off x="11854772" y="6693466"/>
            <a:ext cx="195661"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31" name="Freeform 152"/>
          <p:cNvSpPr>
            <a:spLocks/>
          </p:cNvSpPr>
          <p:nvPr userDrawn="1"/>
        </p:nvSpPr>
        <p:spPr bwMode="auto">
          <a:xfrm>
            <a:off x="11714696" y="6693466"/>
            <a:ext cx="155640"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32" name="Freeform 153"/>
          <p:cNvSpPr>
            <a:spLocks/>
          </p:cNvSpPr>
          <p:nvPr userDrawn="1"/>
        </p:nvSpPr>
        <p:spPr bwMode="auto">
          <a:xfrm>
            <a:off x="11534598" y="6693466"/>
            <a:ext cx="195661" cy="164533"/>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33" name="Freeform 154"/>
          <p:cNvSpPr>
            <a:spLocks/>
          </p:cNvSpPr>
          <p:nvPr userDrawn="1"/>
        </p:nvSpPr>
        <p:spPr bwMode="auto">
          <a:xfrm>
            <a:off x="11392299"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34" name="Freeform 155"/>
          <p:cNvSpPr>
            <a:spLocks/>
          </p:cNvSpPr>
          <p:nvPr userDrawn="1"/>
        </p:nvSpPr>
        <p:spPr bwMode="auto">
          <a:xfrm>
            <a:off x="1203486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dirty="0"/>
          </a:p>
        </p:txBody>
      </p:sp>
      <p:sp>
        <p:nvSpPr>
          <p:cNvPr id="341" name="Rectangle 340"/>
          <p:cNvSpPr/>
          <p:nvPr userDrawn="1"/>
        </p:nvSpPr>
        <p:spPr>
          <a:xfrm>
            <a:off x="5627696" y="1564641"/>
            <a:ext cx="5742641" cy="372872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342" name="Picture 34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45"/>
          <a:stretch/>
        </p:blipFill>
        <p:spPr>
          <a:xfrm>
            <a:off x="5636267" y="1600201"/>
            <a:ext cx="5700315" cy="3657600"/>
          </a:xfrm>
          <a:prstGeom prst="rect">
            <a:avLst/>
          </a:prstGeom>
        </p:spPr>
      </p:pic>
    </p:spTree>
    <p:extLst>
      <p:ext uri="{BB962C8B-B14F-4D97-AF65-F5344CB8AC3E}">
        <p14:creationId xmlns:p14="http://schemas.microsoft.com/office/powerpoint/2010/main" val="1756514331"/>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7BD4C4E9-31D3-4745-A4A1-42769EE3C628}" type="slidenum">
              <a:rPr lang="en-US" smtClean="0"/>
              <a:pPr/>
              <a:t>‹#›</a:t>
            </a:fld>
            <a:endParaRPr lang="en-US" dirty="0"/>
          </a:p>
        </p:txBody>
      </p:sp>
    </p:spTree>
    <p:extLst>
      <p:ext uri="{BB962C8B-B14F-4D97-AF65-F5344CB8AC3E}">
        <p14:creationId xmlns:p14="http://schemas.microsoft.com/office/powerpoint/2010/main" val="19449946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1575" y="60741"/>
            <a:ext cx="11403885" cy="642647"/>
          </a:xfrm>
        </p:spPr>
        <p:txBody>
          <a:bodyPr vert="horz" wrap="square" lIns="68580" tIns="34290" rIns="68580" bIns="34290" rtlCol="0" anchor="ctr">
            <a:normAutofit/>
          </a:bodyPr>
          <a:lstStyle>
            <a:lvl1pPr>
              <a:defRPr lang="en-US" dirty="0"/>
            </a:lvl1pPr>
          </a:lstStyle>
          <a:p>
            <a:pPr lvl="0"/>
            <a:r>
              <a:rPr lang="en-US" dirty="0"/>
              <a:t>Click to edit Master title style</a:t>
            </a:r>
          </a:p>
        </p:txBody>
      </p:sp>
      <p:sp>
        <p:nvSpPr>
          <p:cNvPr id="3" name="Text Placeholder 4"/>
          <p:cNvSpPr>
            <a:spLocks noGrp="1"/>
          </p:cNvSpPr>
          <p:nvPr>
            <p:ph type="body" sz="quarter" idx="14" hasCustomPrompt="1"/>
          </p:nvPr>
        </p:nvSpPr>
        <p:spPr>
          <a:xfrm>
            <a:off x="6480043" y="6525892"/>
            <a:ext cx="2714757" cy="223520"/>
          </a:xfrm>
        </p:spPr>
        <p:txBody>
          <a:bodyPr wrap="none">
            <a:noAutofit/>
          </a:bodyPr>
          <a:lstStyle>
            <a:lvl1pPr marL="0" indent="0" algn="ctr">
              <a:buNone/>
              <a:defRPr sz="1067">
                <a:solidFill>
                  <a:schemeClr val="bg1">
                    <a:lumMod val="50000"/>
                  </a:schemeClr>
                </a:solidFill>
                <a:latin typeface="+mj-lt"/>
              </a:defRPr>
            </a:lvl1pPr>
          </a:lstStyle>
          <a:p>
            <a:pPr lvl="0"/>
            <a:r>
              <a:rPr lang="en-US" dirty="0"/>
              <a:t>TCS CMFG Confidential</a:t>
            </a:r>
          </a:p>
        </p:txBody>
      </p:sp>
      <p:sp>
        <p:nvSpPr>
          <p:cNvPr id="4" name="Slide Number Placeholder 3"/>
          <p:cNvSpPr>
            <a:spLocks noGrp="1"/>
          </p:cNvSpPr>
          <p:nvPr>
            <p:ph type="sldNum" sz="quarter" idx="15"/>
          </p:nvPr>
        </p:nvSpPr>
        <p:spPr/>
        <p:txBody>
          <a:bodyPr/>
          <a:lstStyle/>
          <a:p>
            <a:fld id="{7BD4C4E9-31D3-4745-A4A1-42769EE3C628}" type="slidenum">
              <a:rPr lang="en-US" smtClean="0"/>
              <a:pPr/>
              <a:t>‹#›</a:t>
            </a:fld>
            <a:endParaRPr lang="en-US" dirty="0"/>
          </a:p>
        </p:txBody>
      </p:sp>
    </p:spTree>
    <p:extLst>
      <p:ext uri="{BB962C8B-B14F-4D97-AF65-F5344CB8AC3E}">
        <p14:creationId xmlns:p14="http://schemas.microsoft.com/office/powerpoint/2010/main" val="193724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Slide 1">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ctrTitle"/>
          </p:nvPr>
        </p:nvSpPr>
        <p:spPr>
          <a:xfrm>
            <a:off x="508005" y="1635768"/>
            <a:ext cx="5435017" cy="530352"/>
          </a:xfrm>
        </p:spPr>
        <p:txBody>
          <a:bodyPr>
            <a:noAutofit/>
          </a:bodyPr>
          <a:lstStyle>
            <a:lvl1pPr algn="l">
              <a:defRPr sz="3200">
                <a:solidFill>
                  <a:srgbClr val="0070C0"/>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508005" y="2337805"/>
            <a:ext cx="5435017" cy="457200"/>
          </a:xfrm>
        </p:spPr>
        <p:txBody>
          <a:bodyPr>
            <a:noAutofit/>
          </a:bodyPr>
          <a:lstStyle>
            <a:lvl1pPr marL="0" indent="0" algn="l">
              <a:buNone/>
              <a:defRPr sz="2667">
                <a:solidFill>
                  <a:srgbClr val="0070C0"/>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0" name="Text Placeholder 5"/>
          <p:cNvSpPr>
            <a:spLocks noGrp="1"/>
          </p:cNvSpPr>
          <p:nvPr>
            <p:ph type="body" sz="quarter" idx="11" hasCustomPrompt="1"/>
          </p:nvPr>
        </p:nvSpPr>
        <p:spPr>
          <a:xfrm>
            <a:off x="532861" y="5816088"/>
            <a:ext cx="2475555" cy="402347"/>
          </a:xfrm>
        </p:spPr>
        <p:txBody>
          <a:bodyPr>
            <a:noAutofit/>
          </a:bodyPr>
          <a:lstStyle>
            <a:lvl1pPr marL="0" indent="0">
              <a:buNone/>
              <a:defRPr sz="1867">
                <a:solidFill>
                  <a:srgbClr val="0070C0"/>
                </a:solidFill>
                <a:latin typeface="+mn-lt"/>
                <a:cs typeface="Calibri Light" panose="020F0302020204030204" pitchFamily="34" charset="0"/>
              </a:defRPr>
            </a:lvl1pPr>
          </a:lstStyle>
          <a:p>
            <a:pPr lvl="0"/>
            <a:r>
              <a:rPr lang="en-US" dirty="0"/>
              <a:t>Insert Date</a:t>
            </a:r>
          </a:p>
        </p:txBody>
      </p:sp>
      <p:sp>
        <p:nvSpPr>
          <p:cNvPr id="11" name="TextBox 10"/>
          <p:cNvSpPr txBox="1"/>
          <p:nvPr/>
        </p:nvSpPr>
        <p:spPr>
          <a:xfrm>
            <a:off x="9128723" y="6226616"/>
            <a:ext cx="2860077" cy="235898"/>
          </a:xfrm>
          <a:prstGeom prst="rect">
            <a:avLst/>
          </a:prstGeom>
          <a:noFill/>
        </p:spPr>
        <p:txBody>
          <a:bodyPr wrap="none" rtlCol="0">
            <a:spAutoFit/>
          </a:bodyPr>
          <a:lstStyle/>
          <a:p>
            <a:pPr algn="r"/>
            <a:r>
              <a:rPr lang="en-US" sz="933" dirty="0">
                <a:solidFill>
                  <a:schemeClr val="tx1">
                    <a:lumMod val="50000"/>
                    <a:lumOff val="50000"/>
                  </a:schemeClr>
                </a:solidFill>
                <a:latin typeface="+mj-lt"/>
              </a:rPr>
              <a:t>|   Copyright © 2020 Tata Consultancy Services Limited</a:t>
            </a:r>
          </a:p>
        </p:txBody>
      </p:sp>
      <p:sp>
        <p:nvSpPr>
          <p:cNvPr id="12" name="Text Placeholder 4"/>
          <p:cNvSpPr>
            <a:spLocks noGrp="1"/>
          </p:cNvSpPr>
          <p:nvPr>
            <p:ph type="body" sz="quarter" idx="14" hasCustomPrompt="1"/>
          </p:nvPr>
        </p:nvSpPr>
        <p:spPr>
          <a:xfrm>
            <a:off x="6146800" y="6225995"/>
            <a:ext cx="3048000" cy="203200"/>
          </a:xfrm>
        </p:spPr>
        <p:txBody>
          <a:bodyPr wrap="none">
            <a:noAutofit/>
          </a:bodyPr>
          <a:lstStyle>
            <a:lvl1pPr marL="0" indent="0" algn="r">
              <a:buNone/>
              <a:defRPr sz="1067">
                <a:solidFill>
                  <a:schemeClr val="tx1">
                    <a:lumMod val="50000"/>
                    <a:lumOff val="50000"/>
                  </a:schemeClr>
                </a:solidFill>
                <a:latin typeface="+mj-lt"/>
              </a:defRPr>
            </a:lvl1pPr>
          </a:lstStyle>
          <a:p>
            <a:pPr lvl="0"/>
            <a:r>
              <a:rPr lang="en-US" dirty="0"/>
              <a:t>Click to add Information Classification</a:t>
            </a:r>
          </a:p>
        </p:txBody>
      </p:sp>
      <p:sp>
        <p:nvSpPr>
          <p:cNvPr id="20" name="Rectangle 19"/>
          <p:cNvSpPr/>
          <p:nvPr userDrawn="1"/>
        </p:nvSpPr>
        <p:spPr>
          <a:xfrm>
            <a:off x="508004" y="2205567"/>
            <a:ext cx="5435017" cy="92792"/>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grpSp>
        <p:nvGrpSpPr>
          <p:cNvPr id="27" name="Group 26"/>
          <p:cNvGrpSpPr/>
          <p:nvPr userDrawn="1"/>
        </p:nvGrpSpPr>
        <p:grpSpPr>
          <a:xfrm>
            <a:off x="378339" y="257176"/>
            <a:ext cx="11510429" cy="424339"/>
            <a:chOff x="283754" y="192882"/>
            <a:chExt cx="8632822" cy="318254"/>
          </a:xfrm>
          <a:solidFill>
            <a:schemeClr val="tx1">
              <a:lumMod val="85000"/>
              <a:lumOff val="15000"/>
            </a:schemeClr>
          </a:solidFill>
        </p:grpSpPr>
        <p:sp>
          <p:nvSpPr>
            <p:cNvPr id="2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2400" dirty="0">
                <a:latin typeface="Myriad Pro"/>
              </a:endParaRPr>
            </a:p>
          </p:txBody>
        </p:sp>
        <p:grpSp>
          <p:nvGrpSpPr>
            <p:cNvPr id="29" name="Group 28"/>
            <p:cNvGrpSpPr/>
            <p:nvPr userDrawn="1"/>
          </p:nvGrpSpPr>
          <p:grpSpPr>
            <a:xfrm>
              <a:off x="283754" y="246870"/>
              <a:ext cx="2142738" cy="253193"/>
              <a:chOff x="283754" y="246870"/>
              <a:chExt cx="2142738" cy="253193"/>
            </a:xfrm>
            <a:grpFill/>
          </p:grpSpPr>
          <p:grpSp>
            <p:nvGrpSpPr>
              <p:cNvPr id="30" name="Group 29"/>
              <p:cNvGrpSpPr/>
              <p:nvPr userDrawn="1"/>
            </p:nvGrpSpPr>
            <p:grpSpPr>
              <a:xfrm>
                <a:off x="673165" y="246870"/>
                <a:ext cx="1753327" cy="253193"/>
                <a:chOff x="656520" y="250031"/>
                <a:chExt cx="1631861" cy="235663"/>
              </a:xfrm>
              <a:grpFill/>
            </p:grpSpPr>
            <p:sp>
              <p:nvSpPr>
                <p:cNvPr id="32" name="Freeform 3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3" name="Freeform 3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4" name="Freeform 3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1" name="Freeform 30"/>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grpSp>
      <p:grpSp>
        <p:nvGrpSpPr>
          <p:cNvPr id="17" name="Group 16"/>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80000">
                <a:schemeClr val="bg1">
                  <a:shade val="100000"/>
                  <a:satMod val="115000"/>
                </a:schemeClr>
              </a:gs>
            </a:gsLst>
            <a:path path="circle">
              <a:fillToRect l="50000" t="50000" r="50000" b="50000"/>
            </a:path>
            <a:tileRect/>
          </a:gradFill>
        </p:grpSpPr>
        <p:sp>
          <p:nvSpPr>
            <p:cNvPr id="18"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2"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3"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4"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5"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6"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5"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6"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7"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8"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9"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0"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1"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2"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3"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4"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5"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6"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7"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8"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9"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0"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1"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2"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3"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4"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5"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6"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7"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8"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9"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0"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1"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2"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3"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4"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5"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6"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7"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8"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9"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0"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1"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2"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3"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4"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5"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6"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7"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8"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9"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0"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1"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2"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3"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4"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5"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6"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7"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8"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9"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0"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1"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2"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3"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4"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5"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6"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7"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8"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9"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0"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1"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2"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3"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4"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5"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6"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7"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8"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9"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0"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1"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2"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3"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4"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5"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6"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7"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8"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9"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0"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1"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2"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3"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4"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5"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6"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7"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8"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9"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0"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1"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2"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3"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4"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5"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6"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7"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8"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9"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0"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1"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2"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3"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4"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5"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6"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7"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8"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9"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0"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1"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2"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3"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4"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5"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6"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7"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8"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170389278"/>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Slide 2">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5" name="Rectangle 334"/>
          <p:cNvSpPr/>
          <p:nvPr userDrawn="1"/>
        </p:nvSpPr>
        <p:spPr>
          <a:xfrm>
            <a:off x="-18521" y="843281"/>
            <a:ext cx="12210521" cy="6014720"/>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sp>
        <p:nvSpPr>
          <p:cNvPr id="2" name="Title 1"/>
          <p:cNvSpPr>
            <a:spLocks noGrp="1"/>
          </p:cNvSpPr>
          <p:nvPr>
            <p:ph type="ctrTitle"/>
          </p:nvPr>
        </p:nvSpPr>
        <p:spPr>
          <a:xfrm>
            <a:off x="378338" y="1635768"/>
            <a:ext cx="5435017" cy="530352"/>
          </a:xfrm>
        </p:spPr>
        <p:txBody>
          <a:bodyPr>
            <a:noAutofit/>
          </a:bodyPr>
          <a:lstStyle>
            <a:lvl1pPr algn="l">
              <a:defRPr sz="3200">
                <a:solidFill>
                  <a:schemeClr val="bg1"/>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378338" y="2337805"/>
            <a:ext cx="5435017" cy="457200"/>
          </a:xfrm>
        </p:spPr>
        <p:txBody>
          <a:bodyPr>
            <a:noAutofit/>
          </a:bodyPr>
          <a:lstStyle>
            <a:lvl1pPr marL="0" indent="0" algn="l">
              <a:buNone/>
              <a:defRPr sz="2667">
                <a:solidFill>
                  <a:schemeClr val="bg1"/>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0" name="Text Placeholder 5"/>
          <p:cNvSpPr>
            <a:spLocks noGrp="1"/>
          </p:cNvSpPr>
          <p:nvPr>
            <p:ph type="body" sz="quarter" idx="11" hasCustomPrompt="1"/>
          </p:nvPr>
        </p:nvSpPr>
        <p:spPr>
          <a:xfrm>
            <a:off x="532861" y="5816088"/>
            <a:ext cx="2475555" cy="402347"/>
          </a:xfrm>
        </p:spPr>
        <p:txBody>
          <a:bodyPr>
            <a:noAutofit/>
          </a:bodyPr>
          <a:lstStyle>
            <a:lvl1pPr marL="0" indent="0">
              <a:buNone/>
              <a:defRPr sz="1867">
                <a:solidFill>
                  <a:schemeClr val="bg1"/>
                </a:solidFill>
                <a:latin typeface="+mn-lt"/>
                <a:cs typeface="Calibri Light" panose="020F0302020204030204" pitchFamily="34" charset="0"/>
              </a:defRPr>
            </a:lvl1pPr>
          </a:lstStyle>
          <a:p>
            <a:pPr lvl="0"/>
            <a:r>
              <a:rPr lang="en-US" dirty="0"/>
              <a:t>Insert Date</a:t>
            </a:r>
          </a:p>
        </p:txBody>
      </p:sp>
      <p:sp>
        <p:nvSpPr>
          <p:cNvPr id="11" name="TextBox 10"/>
          <p:cNvSpPr txBox="1"/>
          <p:nvPr/>
        </p:nvSpPr>
        <p:spPr>
          <a:xfrm>
            <a:off x="9128723" y="6226616"/>
            <a:ext cx="2860077" cy="235898"/>
          </a:xfrm>
          <a:prstGeom prst="rect">
            <a:avLst/>
          </a:prstGeom>
          <a:noFill/>
        </p:spPr>
        <p:txBody>
          <a:bodyPr wrap="none" rtlCol="0">
            <a:spAutoFit/>
          </a:bodyPr>
          <a:lstStyle/>
          <a:p>
            <a:pPr algn="r"/>
            <a:r>
              <a:rPr lang="en-US" sz="933" dirty="0">
                <a:solidFill>
                  <a:schemeClr val="bg1"/>
                </a:solidFill>
                <a:latin typeface="+mj-lt"/>
              </a:rPr>
              <a:t>|   Copyright © 2020 Tata Consultancy Services Limited</a:t>
            </a:r>
          </a:p>
        </p:txBody>
      </p:sp>
      <p:sp>
        <p:nvSpPr>
          <p:cNvPr id="12" name="Text Placeholder 4"/>
          <p:cNvSpPr>
            <a:spLocks noGrp="1"/>
          </p:cNvSpPr>
          <p:nvPr>
            <p:ph type="body" sz="quarter" idx="14" hasCustomPrompt="1"/>
          </p:nvPr>
        </p:nvSpPr>
        <p:spPr>
          <a:xfrm>
            <a:off x="6146800" y="6225995"/>
            <a:ext cx="3048000" cy="203200"/>
          </a:xfrm>
        </p:spPr>
        <p:txBody>
          <a:bodyPr wrap="none">
            <a:noAutofit/>
          </a:bodyPr>
          <a:lstStyle>
            <a:lvl1pPr marL="0" indent="0" algn="r">
              <a:buNone/>
              <a:defRPr sz="1067">
                <a:solidFill>
                  <a:schemeClr val="bg1"/>
                </a:solidFill>
                <a:latin typeface="+mj-lt"/>
              </a:defRPr>
            </a:lvl1pPr>
          </a:lstStyle>
          <a:p>
            <a:pPr lvl="0"/>
            <a:r>
              <a:rPr lang="en-US" dirty="0"/>
              <a:t>Click to add Information Classification</a:t>
            </a:r>
          </a:p>
        </p:txBody>
      </p:sp>
      <p:grpSp>
        <p:nvGrpSpPr>
          <p:cNvPr id="27" name="Group 26"/>
          <p:cNvGrpSpPr/>
          <p:nvPr userDrawn="1"/>
        </p:nvGrpSpPr>
        <p:grpSpPr>
          <a:xfrm>
            <a:off x="378339" y="257176"/>
            <a:ext cx="11510429" cy="424339"/>
            <a:chOff x="283754" y="192882"/>
            <a:chExt cx="8632822" cy="318254"/>
          </a:xfrm>
          <a:solidFill>
            <a:schemeClr val="tx1">
              <a:lumMod val="85000"/>
              <a:lumOff val="15000"/>
            </a:schemeClr>
          </a:solidFill>
        </p:grpSpPr>
        <p:sp>
          <p:nvSpPr>
            <p:cNvPr id="2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2400" dirty="0">
                <a:latin typeface="Myriad Pro"/>
              </a:endParaRPr>
            </a:p>
          </p:txBody>
        </p:sp>
        <p:grpSp>
          <p:nvGrpSpPr>
            <p:cNvPr id="29" name="Group 28"/>
            <p:cNvGrpSpPr/>
            <p:nvPr userDrawn="1"/>
          </p:nvGrpSpPr>
          <p:grpSpPr>
            <a:xfrm>
              <a:off x="283754" y="246870"/>
              <a:ext cx="2142738" cy="253193"/>
              <a:chOff x="283754" y="246870"/>
              <a:chExt cx="2142738" cy="253193"/>
            </a:xfrm>
            <a:grpFill/>
          </p:grpSpPr>
          <p:grpSp>
            <p:nvGrpSpPr>
              <p:cNvPr id="30" name="Group 29"/>
              <p:cNvGrpSpPr/>
              <p:nvPr userDrawn="1"/>
            </p:nvGrpSpPr>
            <p:grpSpPr>
              <a:xfrm>
                <a:off x="673165" y="246870"/>
                <a:ext cx="1753327" cy="253193"/>
                <a:chOff x="656520" y="250031"/>
                <a:chExt cx="1631861" cy="235663"/>
              </a:xfrm>
              <a:grpFill/>
            </p:grpSpPr>
            <p:sp>
              <p:nvSpPr>
                <p:cNvPr id="32" name="Freeform 3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3" name="Freeform 3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4" name="Freeform 3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1" name="Freeform 30"/>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grpSp>
      <p:grpSp>
        <p:nvGrpSpPr>
          <p:cNvPr id="336" name="Group 335"/>
          <p:cNvGrpSpPr/>
          <p:nvPr userDrawn="1"/>
        </p:nvGrpSpPr>
        <p:grpSpPr>
          <a:xfrm>
            <a:off x="-18522" y="6511145"/>
            <a:ext cx="12229043" cy="346855"/>
            <a:chOff x="-25400" y="4883358"/>
            <a:chExt cx="9171782" cy="260141"/>
          </a:xfrm>
          <a:gradFill flip="none" rotWithShape="1">
            <a:gsLst>
              <a:gs pos="0">
                <a:schemeClr val="tx1">
                  <a:alpha val="10000"/>
                </a:schemeClr>
              </a:gs>
              <a:gs pos="91000">
                <a:schemeClr val="tx1">
                  <a:alpha val="0"/>
                </a:schemeClr>
              </a:gs>
            </a:gsLst>
            <a:path path="circle">
              <a:fillToRect l="50000" t="50000" r="50000" b="50000"/>
            </a:path>
            <a:tileRect/>
          </a:gradFill>
        </p:grpSpPr>
        <p:sp>
          <p:nvSpPr>
            <p:cNvPr id="337"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38"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39"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0"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1"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2"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3"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4"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5"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6"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7"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8"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9"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0"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1"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2"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3"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4"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5"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6"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7"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8"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9"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0"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1"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2"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3"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4"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5"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6"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7"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8"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9"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0"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1"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2"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3"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4"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5"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6"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7"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8"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79"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0"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1"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2"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3"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4"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5"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6"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7"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8"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89"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0"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1"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2"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3"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4"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5"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6"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7"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8"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9"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0"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1"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2"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3"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4"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5"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6"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7"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8"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9"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0"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1"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2"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3"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4"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5"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6"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7"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8"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9"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0"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1"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2"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3"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4"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5"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6"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7"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8"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9"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0"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1"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2"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3"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4"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5"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6"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7"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8"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9"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0"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1"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2"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3"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4"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5"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6"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7"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8"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9"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0"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1"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2"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3"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4"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5"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6"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7"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8"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9"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0"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1"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2"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3"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4"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5"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6"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7"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8"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9"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0"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1"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2"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3"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4"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5"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6"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7"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8"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9"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0"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1"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2"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3"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4"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5"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6"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7"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8"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489" name="Rectangle 488"/>
          <p:cNvSpPr/>
          <p:nvPr userDrawn="1"/>
        </p:nvSpPr>
        <p:spPr>
          <a:xfrm>
            <a:off x="378338" y="2205567"/>
            <a:ext cx="5435017" cy="71967"/>
          </a:xfrm>
          <a:prstGeom prst="rect">
            <a:avLst/>
          </a:prstGeom>
          <a:gradFill flip="none" rotWithShape="1">
            <a:gsLst>
              <a:gs pos="0">
                <a:schemeClr val="tx1">
                  <a:alpha val="30000"/>
                </a:schemeClr>
              </a:gs>
              <a:gs pos="89000">
                <a:schemeClr val="tx1">
                  <a:alpha val="0"/>
                </a:schemeClr>
              </a:gs>
              <a:gs pos="41000">
                <a:schemeClr val="tx1">
                  <a:alpha val="30000"/>
                </a:schemeClr>
              </a:gs>
            </a:gsLst>
            <a:lin ang="0" scaled="1"/>
            <a:tileRect/>
          </a:gradFill>
          <a:ln>
            <a:noFill/>
          </a:ln>
        </p:spPr>
        <p:txBody>
          <a:bodyPr rtlCol="0" anchor="ctr"/>
          <a:lstStyle/>
          <a:p>
            <a:pPr algn="ctr" defTabSz="914332"/>
            <a:endParaRPr lang="en-IN" sz="2400" dirty="0">
              <a:solidFill>
                <a:prstClr val="white"/>
              </a:solidFill>
            </a:endParaRPr>
          </a:p>
        </p:txBody>
      </p:sp>
    </p:spTree>
    <p:extLst>
      <p:ext uri="{BB962C8B-B14F-4D97-AF65-F5344CB8AC3E}">
        <p14:creationId xmlns:p14="http://schemas.microsoft.com/office/powerpoint/2010/main" val="326828670"/>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itle Slide 3">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7" name="Group 346"/>
          <p:cNvGrpSpPr/>
          <p:nvPr userDrawn="1"/>
        </p:nvGrpSpPr>
        <p:grpSpPr>
          <a:xfrm>
            <a:off x="5406582" y="0"/>
            <a:ext cx="6797167" cy="6858000"/>
            <a:chOff x="4054936" y="0"/>
            <a:chExt cx="5097875" cy="5143500"/>
          </a:xfrm>
        </p:grpSpPr>
        <p:sp>
          <p:nvSpPr>
            <p:cNvPr id="348" name="Rectangle 347"/>
            <p:cNvSpPr/>
            <p:nvPr userDrawn="1"/>
          </p:nvSpPr>
          <p:spPr>
            <a:xfrm>
              <a:off x="4064000" y="0"/>
              <a:ext cx="5088811" cy="5143500"/>
            </a:xfrm>
            <a:prstGeom prst="rect">
              <a:avLst/>
            </a:prstGeom>
            <a:gradFill flip="none" rotWithShape="1">
              <a:gsLst>
                <a:gs pos="0">
                  <a:srgbClr val="73459B"/>
                </a:gs>
                <a:gs pos="50000">
                  <a:srgbClr val="BA2983"/>
                </a:gs>
                <a:gs pos="100000">
                  <a:srgbClr val="F04D3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defTabSz="914332"/>
              <a:endParaRPr lang="en-US" sz="2400">
                <a:solidFill>
                  <a:prstClr val="white"/>
                </a:solidFill>
              </a:endParaRPr>
            </a:p>
          </p:txBody>
        </p:sp>
        <p:sp>
          <p:nvSpPr>
            <p:cNvPr id="349" name="Right Triangle 348"/>
            <p:cNvSpPr/>
            <p:nvPr userDrawn="1"/>
          </p:nvSpPr>
          <p:spPr>
            <a:xfrm flipV="1">
              <a:off x="4054936" y="0"/>
              <a:ext cx="2353484" cy="5143500"/>
            </a:xfrm>
            <a:prstGeom prst="r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userDrawn="1">
            <p:ph type="ctrTitle"/>
          </p:nvPr>
        </p:nvSpPr>
        <p:spPr>
          <a:xfrm>
            <a:off x="253676" y="1693699"/>
            <a:ext cx="5269993" cy="530352"/>
          </a:xfrm>
        </p:spPr>
        <p:txBody>
          <a:bodyPr>
            <a:noAutofit/>
          </a:bodyPr>
          <a:lstStyle>
            <a:lvl1pPr algn="l">
              <a:defRPr sz="3200">
                <a:solidFill>
                  <a:srgbClr val="0070C0"/>
                </a:solidFill>
                <a:latin typeface="+mj-lt"/>
                <a:cs typeface="Calibri Light" panose="020F0302020204030204" pitchFamily="34" charset="0"/>
              </a:defRPr>
            </a:lvl1pPr>
          </a:lstStyle>
          <a:p>
            <a:r>
              <a:rPr lang="en-US" dirty="0"/>
              <a:t>Click to edit Master title style</a:t>
            </a:r>
          </a:p>
        </p:txBody>
      </p:sp>
      <p:sp>
        <p:nvSpPr>
          <p:cNvPr id="3" name="Subtitle 2"/>
          <p:cNvSpPr>
            <a:spLocks noGrp="1"/>
          </p:cNvSpPr>
          <p:nvPr userDrawn="1">
            <p:ph type="subTitle" idx="1"/>
          </p:nvPr>
        </p:nvSpPr>
        <p:spPr>
          <a:xfrm>
            <a:off x="253676" y="2395736"/>
            <a:ext cx="5308197" cy="457200"/>
          </a:xfrm>
        </p:spPr>
        <p:txBody>
          <a:bodyPr>
            <a:noAutofit/>
          </a:bodyPr>
          <a:lstStyle>
            <a:lvl1pPr marL="0" indent="0" algn="l">
              <a:buNone/>
              <a:defRPr sz="2667">
                <a:solidFill>
                  <a:srgbClr val="0070C0"/>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0" name="Text Placeholder 5"/>
          <p:cNvSpPr>
            <a:spLocks noGrp="1"/>
          </p:cNvSpPr>
          <p:nvPr userDrawn="1">
            <p:ph type="body" sz="quarter" idx="11" hasCustomPrompt="1"/>
          </p:nvPr>
        </p:nvSpPr>
        <p:spPr>
          <a:xfrm>
            <a:off x="253675" y="4628149"/>
            <a:ext cx="2475555" cy="402347"/>
          </a:xfrm>
        </p:spPr>
        <p:txBody>
          <a:bodyPr>
            <a:noAutofit/>
          </a:bodyPr>
          <a:lstStyle>
            <a:lvl1pPr marL="0" indent="0">
              <a:buNone/>
              <a:defRPr sz="1867">
                <a:solidFill>
                  <a:srgbClr val="0070C0"/>
                </a:solidFill>
                <a:latin typeface="+mn-lt"/>
                <a:cs typeface="Calibri Light" panose="020F0302020204030204" pitchFamily="34" charset="0"/>
              </a:defRPr>
            </a:lvl1pPr>
          </a:lstStyle>
          <a:p>
            <a:pPr lvl="0"/>
            <a:r>
              <a:rPr lang="en-US" dirty="0"/>
              <a:t>Insert Date</a:t>
            </a:r>
          </a:p>
        </p:txBody>
      </p:sp>
      <p:sp>
        <p:nvSpPr>
          <p:cNvPr id="11" name="TextBox 10"/>
          <p:cNvSpPr txBox="1"/>
          <p:nvPr userDrawn="1"/>
        </p:nvSpPr>
        <p:spPr>
          <a:xfrm>
            <a:off x="2720100" y="6226616"/>
            <a:ext cx="2860077" cy="235898"/>
          </a:xfrm>
          <a:prstGeom prst="rect">
            <a:avLst/>
          </a:prstGeom>
          <a:noFill/>
        </p:spPr>
        <p:txBody>
          <a:bodyPr wrap="none" rtlCol="0">
            <a:spAutoFit/>
          </a:bodyPr>
          <a:lstStyle/>
          <a:p>
            <a:pPr algn="r"/>
            <a:r>
              <a:rPr lang="en-US" sz="933" dirty="0">
                <a:solidFill>
                  <a:schemeClr val="tx1">
                    <a:lumMod val="50000"/>
                    <a:lumOff val="50000"/>
                  </a:schemeClr>
                </a:solidFill>
                <a:latin typeface="+mj-lt"/>
              </a:rPr>
              <a:t>|   Copyright © 2020 Tata Consultancy Services Limited</a:t>
            </a:r>
          </a:p>
        </p:txBody>
      </p:sp>
      <p:sp>
        <p:nvSpPr>
          <p:cNvPr id="12" name="Text Placeholder 4"/>
          <p:cNvSpPr>
            <a:spLocks noGrp="1"/>
          </p:cNvSpPr>
          <p:nvPr userDrawn="1">
            <p:ph type="body" sz="quarter" idx="14" hasCustomPrompt="1"/>
          </p:nvPr>
        </p:nvSpPr>
        <p:spPr>
          <a:xfrm>
            <a:off x="249767" y="6225995"/>
            <a:ext cx="2536411" cy="203200"/>
          </a:xfrm>
        </p:spPr>
        <p:txBody>
          <a:bodyPr wrap="none">
            <a:noAutofit/>
          </a:bodyPr>
          <a:lstStyle>
            <a:lvl1pPr marL="0" indent="0" algn="r">
              <a:buNone/>
              <a:defRPr sz="1067">
                <a:solidFill>
                  <a:schemeClr val="tx1">
                    <a:lumMod val="50000"/>
                    <a:lumOff val="50000"/>
                  </a:schemeClr>
                </a:solidFill>
                <a:latin typeface="+mj-lt"/>
              </a:defRPr>
            </a:lvl1pPr>
          </a:lstStyle>
          <a:p>
            <a:pPr lvl="0"/>
            <a:r>
              <a:rPr lang="en-US" dirty="0"/>
              <a:t>Click to add Information Classification</a:t>
            </a:r>
          </a:p>
        </p:txBody>
      </p:sp>
      <p:sp>
        <p:nvSpPr>
          <p:cNvPr id="28" name="Freeform 9"/>
          <p:cNvSpPr>
            <a:spLocks noEditPoints="1"/>
          </p:cNvSpPr>
          <p:nvPr userDrawn="1"/>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29" name="Group 28"/>
          <p:cNvGrpSpPr/>
          <p:nvPr userDrawn="1"/>
        </p:nvGrpSpPr>
        <p:grpSpPr>
          <a:xfrm>
            <a:off x="378339" y="329161"/>
            <a:ext cx="2856984" cy="337591"/>
            <a:chOff x="283754" y="246870"/>
            <a:chExt cx="2142738" cy="253193"/>
          </a:xfrm>
          <a:solidFill>
            <a:schemeClr val="tx1">
              <a:lumMod val="85000"/>
              <a:lumOff val="15000"/>
            </a:schemeClr>
          </a:solidFill>
        </p:grpSpPr>
        <p:grpSp>
          <p:nvGrpSpPr>
            <p:cNvPr id="30" name="Group 29"/>
            <p:cNvGrpSpPr/>
            <p:nvPr userDrawn="1"/>
          </p:nvGrpSpPr>
          <p:grpSpPr>
            <a:xfrm>
              <a:off x="673165" y="246870"/>
              <a:ext cx="1753327" cy="253193"/>
              <a:chOff x="656520" y="250031"/>
              <a:chExt cx="1631861" cy="235663"/>
            </a:xfrm>
            <a:grpFill/>
          </p:grpSpPr>
          <p:sp>
            <p:nvSpPr>
              <p:cNvPr id="32" name="Freeform 3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3" name="Freeform 3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34" name="Freeform 3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1" name="Freeform 30"/>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sp>
        <p:nvSpPr>
          <p:cNvPr id="180" name="Freeform 179"/>
          <p:cNvSpPr>
            <a:spLocks/>
          </p:cNvSpPr>
          <p:nvPr userDrawn="1"/>
        </p:nvSpPr>
        <p:spPr bwMode="auto">
          <a:xfrm>
            <a:off x="7325029" y="6572427"/>
            <a:ext cx="73992" cy="103251"/>
          </a:xfrm>
          <a:custGeom>
            <a:avLst/>
            <a:gdLst>
              <a:gd name="connsiteX0" fmla="*/ 26144 w 55494"/>
              <a:gd name="connsiteY0" fmla="*/ 0 h 77438"/>
              <a:gd name="connsiteX1" fmla="*/ 55494 w 55494"/>
              <a:gd name="connsiteY1" fmla="*/ 77438 h 77438"/>
              <a:gd name="connsiteX2" fmla="*/ 7991 w 55494"/>
              <a:gd name="connsiteY2" fmla="*/ 77438 h 77438"/>
              <a:gd name="connsiteX3" fmla="*/ 0 w 55494"/>
              <a:gd name="connsiteY3" fmla="*/ 53814 h 77438"/>
              <a:gd name="connsiteX4" fmla="*/ 26144 w 55494"/>
              <a:gd name="connsiteY4" fmla="*/ 0 h 7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4" h="77438">
                <a:moveTo>
                  <a:pt x="26144" y="0"/>
                </a:moveTo>
                <a:lnTo>
                  <a:pt x="55494" y="77438"/>
                </a:lnTo>
                <a:lnTo>
                  <a:pt x="7991" y="77438"/>
                </a:lnTo>
                <a:lnTo>
                  <a:pt x="0" y="53814"/>
                </a:lnTo>
                <a:lnTo>
                  <a:pt x="26144"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1" name="Freeform 180"/>
          <p:cNvSpPr>
            <a:spLocks/>
          </p:cNvSpPr>
          <p:nvPr userDrawn="1"/>
        </p:nvSpPr>
        <p:spPr bwMode="auto">
          <a:xfrm>
            <a:off x="7269701" y="6693466"/>
            <a:ext cx="111535" cy="164533"/>
          </a:xfrm>
          <a:custGeom>
            <a:avLst/>
            <a:gdLst>
              <a:gd name="connsiteX0" fmla="*/ 23538 w 83651"/>
              <a:gd name="connsiteY0" fmla="*/ 0 h 123400"/>
              <a:gd name="connsiteX1" fmla="*/ 24636 w 83651"/>
              <a:gd name="connsiteY1" fmla="*/ 0 h 123400"/>
              <a:gd name="connsiteX2" fmla="*/ 39160 w 83651"/>
              <a:gd name="connsiteY2" fmla="*/ 0 h 123400"/>
              <a:gd name="connsiteX3" fmla="*/ 54236 w 83651"/>
              <a:gd name="connsiteY3" fmla="*/ 0 h 123400"/>
              <a:gd name="connsiteX4" fmla="*/ 68760 w 83651"/>
              <a:gd name="connsiteY4" fmla="*/ 0 h 123400"/>
              <a:gd name="connsiteX5" fmla="*/ 83651 w 83651"/>
              <a:gd name="connsiteY5" fmla="*/ 0 h 123400"/>
              <a:gd name="connsiteX6" fmla="*/ 83651 w 83651"/>
              <a:gd name="connsiteY6" fmla="*/ 35575 h 123400"/>
              <a:gd name="connsiteX7" fmla="*/ 48904 w 83651"/>
              <a:gd name="connsiteY7" fmla="*/ 35575 h 123400"/>
              <a:gd name="connsiteX8" fmla="*/ 48904 w 83651"/>
              <a:gd name="connsiteY8" fmla="*/ 123400 h 123400"/>
              <a:gd name="connsiteX9" fmla="*/ 0 w 83651"/>
              <a:gd name="connsiteY9" fmla="*/ 123400 h 123400"/>
              <a:gd name="connsiteX10" fmla="*/ 0 w 83651"/>
              <a:gd name="connsiteY10" fmla="*/ 48448 h 123400"/>
              <a:gd name="connsiteX11" fmla="*/ 23538 w 83651"/>
              <a:gd name="connsiteY11"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651" h="123400">
                <a:moveTo>
                  <a:pt x="23538" y="0"/>
                </a:moveTo>
                <a:lnTo>
                  <a:pt x="24636" y="0"/>
                </a:lnTo>
                <a:lnTo>
                  <a:pt x="39160" y="0"/>
                </a:lnTo>
                <a:lnTo>
                  <a:pt x="54236" y="0"/>
                </a:lnTo>
                <a:lnTo>
                  <a:pt x="68760" y="0"/>
                </a:lnTo>
                <a:lnTo>
                  <a:pt x="83651" y="0"/>
                </a:lnTo>
                <a:lnTo>
                  <a:pt x="83651" y="35575"/>
                </a:lnTo>
                <a:lnTo>
                  <a:pt x="48904" y="35575"/>
                </a:lnTo>
                <a:lnTo>
                  <a:pt x="48904" y="123400"/>
                </a:lnTo>
                <a:lnTo>
                  <a:pt x="0" y="123400"/>
                </a:lnTo>
                <a:lnTo>
                  <a:pt x="0" y="48448"/>
                </a:lnTo>
                <a:lnTo>
                  <a:pt x="23538"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2" name="Freeform 181"/>
          <p:cNvSpPr>
            <a:spLocks/>
          </p:cNvSpPr>
          <p:nvPr userDrawn="1"/>
        </p:nvSpPr>
        <p:spPr bwMode="auto">
          <a:xfrm>
            <a:off x="7205583" y="6634448"/>
            <a:ext cx="15565" cy="41229"/>
          </a:xfrm>
          <a:custGeom>
            <a:avLst/>
            <a:gdLst>
              <a:gd name="connsiteX0" fmla="*/ 11674 w 11674"/>
              <a:gd name="connsiteY0" fmla="*/ 0 h 30922"/>
              <a:gd name="connsiteX1" fmla="*/ 11674 w 11674"/>
              <a:gd name="connsiteY1" fmla="*/ 30922 h 30922"/>
              <a:gd name="connsiteX2" fmla="*/ 0 w 11674"/>
              <a:gd name="connsiteY2" fmla="*/ 30922 h 30922"/>
              <a:gd name="connsiteX3" fmla="*/ 11674 w 11674"/>
              <a:gd name="connsiteY3" fmla="*/ 0 h 30922"/>
            </a:gdLst>
            <a:ahLst/>
            <a:cxnLst>
              <a:cxn ang="0">
                <a:pos x="connsiteX0" y="connsiteY0"/>
              </a:cxn>
              <a:cxn ang="0">
                <a:pos x="connsiteX1" y="connsiteY1"/>
              </a:cxn>
              <a:cxn ang="0">
                <a:pos x="connsiteX2" y="connsiteY2"/>
              </a:cxn>
              <a:cxn ang="0">
                <a:pos x="connsiteX3" y="connsiteY3"/>
              </a:cxn>
            </a:cxnLst>
            <a:rect l="l" t="t" r="r" b="b"/>
            <a:pathLst>
              <a:path w="11674" h="30922">
                <a:moveTo>
                  <a:pt x="11674" y="0"/>
                </a:moveTo>
                <a:lnTo>
                  <a:pt x="11674" y="30922"/>
                </a:lnTo>
                <a:lnTo>
                  <a:pt x="0" y="30922"/>
                </a:lnTo>
                <a:lnTo>
                  <a:pt x="11674"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3" name="Freeform 123"/>
          <p:cNvSpPr>
            <a:spLocks/>
          </p:cNvSpPr>
          <p:nvPr userDrawn="1"/>
        </p:nvSpPr>
        <p:spPr bwMode="auto">
          <a:xfrm>
            <a:off x="7365670" y="6693466"/>
            <a:ext cx="193439" cy="164533"/>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4" name="Freeform 183"/>
          <p:cNvSpPr>
            <a:spLocks/>
          </p:cNvSpPr>
          <p:nvPr userDrawn="1"/>
        </p:nvSpPr>
        <p:spPr bwMode="auto">
          <a:xfrm>
            <a:off x="7221149" y="6511144"/>
            <a:ext cx="138739" cy="164533"/>
          </a:xfrm>
          <a:custGeom>
            <a:avLst/>
            <a:gdLst>
              <a:gd name="connsiteX0" fmla="*/ 34912 w 104054"/>
              <a:gd name="connsiteY0" fmla="*/ 0 h 123400"/>
              <a:gd name="connsiteX1" fmla="*/ 41515 w 104054"/>
              <a:gd name="connsiteY1" fmla="*/ 0 h 123400"/>
              <a:gd name="connsiteX2" fmla="*/ 48118 w 104054"/>
              <a:gd name="connsiteY2" fmla="*/ 0 h 123400"/>
              <a:gd name="connsiteX3" fmla="*/ 54354 w 104054"/>
              <a:gd name="connsiteY3" fmla="*/ 0 h 123400"/>
              <a:gd name="connsiteX4" fmla="*/ 60956 w 104054"/>
              <a:gd name="connsiteY4" fmla="*/ 0 h 123400"/>
              <a:gd name="connsiteX5" fmla="*/ 67192 w 104054"/>
              <a:gd name="connsiteY5" fmla="*/ 0 h 123400"/>
              <a:gd name="connsiteX6" fmla="*/ 73795 w 104054"/>
              <a:gd name="connsiteY6" fmla="*/ 0 h 123400"/>
              <a:gd name="connsiteX7" fmla="*/ 80031 w 104054"/>
              <a:gd name="connsiteY7" fmla="*/ 0 h 123400"/>
              <a:gd name="connsiteX8" fmla="*/ 86634 w 104054"/>
              <a:gd name="connsiteY8" fmla="*/ 0 h 123400"/>
              <a:gd name="connsiteX9" fmla="*/ 104054 w 104054"/>
              <a:gd name="connsiteY9" fmla="*/ 45962 h 123400"/>
              <a:gd name="connsiteX10" fmla="*/ 77910 w 104054"/>
              <a:gd name="connsiteY10" fmla="*/ 99776 h 123400"/>
              <a:gd name="connsiteX11" fmla="*/ 60956 w 104054"/>
              <a:gd name="connsiteY11" fmla="*/ 49657 h 123400"/>
              <a:gd name="connsiteX12" fmla="*/ 36012 w 104054"/>
              <a:gd name="connsiteY12" fmla="*/ 123400 h 123400"/>
              <a:gd name="connsiteX13" fmla="*/ 0 w 104054"/>
              <a:gd name="connsiteY13" fmla="*/ 123400 h 123400"/>
              <a:gd name="connsiteX14" fmla="*/ 0 w 104054"/>
              <a:gd name="connsiteY14" fmla="*/ 92475 h 123400"/>
              <a:gd name="connsiteX15" fmla="*/ 34912 w 104054"/>
              <a:gd name="connsiteY15"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054" h="123400">
                <a:moveTo>
                  <a:pt x="34912" y="0"/>
                </a:moveTo>
                <a:lnTo>
                  <a:pt x="41515" y="0"/>
                </a:lnTo>
                <a:lnTo>
                  <a:pt x="48118" y="0"/>
                </a:lnTo>
                <a:lnTo>
                  <a:pt x="54354" y="0"/>
                </a:lnTo>
                <a:lnTo>
                  <a:pt x="60956" y="0"/>
                </a:lnTo>
                <a:lnTo>
                  <a:pt x="67192" y="0"/>
                </a:lnTo>
                <a:lnTo>
                  <a:pt x="73795" y="0"/>
                </a:lnTo>
                <a:lnTo>
                  <a:pt x="80031" y="0"/>
                </a:lnTo>
                <a:lnTo>
                  <a:pt x="86634" y="0"/>
                </a:lnTo>
                <a:lnTo>
                  <a:pt x="104054" y="45962"/>
                </a:lnTo>
                <a:lnTo>
                  <a:pt x="77910" y="99776"/>
                </a:lnTo>
                <a:lnTo>
                  <a:pt x="60956" y="49657"/>
                </a:lnTo>
                <a:lnTo>
                  <a:pt x="36012" y="123400"/>
                </a:lnTo>
                <a:lnTo>
                  <a:pt x="0" y="123400"/>
                </a:lnTo>
                <a:lnTo>
                  <a:pt x="0" y="92475"/>
                </a:lnTo>
                <a:lnTo>
                  <a:pt x="34912"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5" name="Freeform 184"/>
          <p:cNvSpPr>
            <a:spLocks/>
          </p:cNvSpPr>
          <p:nvPr userDrawn="1"/>
        </p:nvSpPr>
        <p:spPr bwMode="auto">
          <a:xfrm>
            <a:off x="7223371" y="6693466"/>
            <a:ext cx="77713" cy="64597"/>
          </a:xfrm>
          <a:custGeom>
            <a:avLst/>
            <a:gdLst>
              <a:gd name="connsiteX0" fmla="*/ 0 w 58285"/>
              <a:gd name="connsiteY0" fmla="*/ 0 h 48448"/>
              <a:gd name="connsiteX1" fmla="*/ 14892 w 58285"/>
              <a:gd name="connsiteY1" fmla="*/ 0 h 48448"/>
              <a:gd name="connsiteX2" fmla="*/ 29784 w 58285"/>
              <a:gd name="connsiteY2" fmla="*/ 0 h 48448"/>
              <a:gd name="connsiteX3" fmla="*/ 44491 w 58285"/>
              <a:gd name="connsiteY3" fmla="*/ 0 h 48448"/>
              <a:gd name="connsiteX4" fmla="*/ 58285 w 58285"/>
              <a:gd name="connsiteY4" fmla="*/ 0 h 48448"/>
              <a:gd name="connsiteX5" fmla="*/ 34747 w 58285"/>
              <a:gd name="connsiteY5" fmla="*/ 48448 h 48448"/>
              <a:gd name="connsiteX6" fmla="*/ 34747 w 58285"/>
              <a:gd name="connsiteY6" fmla="*/ 35575 h 48448"/>
              <a:gd name="connsiteX7" fmla="*/ 0 w 58285"/>
              <a:gd name="connsiteY7" fmla="*/ 35575 h 48448"/>
              <a:gd name="connsiteX8" fmla="*/ 0 w 58285"/>
              <a:gd name="connsiteY8" fmla="*/ 0 h 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5" h="48448">
                <a:moveTo>
                  <a:pt x="0" y="0"/>
                </a:moveTo>
                <a:lnTo>
                  <a:pt x="14892" y="0"/>
                </a:lnTo>
                <a:lnTo>
                  <a:pt x="29784" y="0"/>
                </a:lnTo>
                <a:lnTo>
                  <a:pt x="44491" y="0"/>
                </a:lnTo>
                <a:lnTo>
                  <a:pt x="58285" y="0"/>
                </a:lnTo>
                <a:lnTo>
                  <a:pt x="34747" y="48448"/>
                </a:lnTo>
                <a:lnTo>
                  <a:pt x="34747" y="35575"/>
                </a:lnTo>
                <a:lnTo>
                  <a:pt x="0" y="35575"/>
                </a:lnTo>
                <a:lnTo>
                  <a:pt x="0"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186" name="Freeform 5"/>
          <p:cNvSpPr>
            <a:spLocks/>
          </p:cNvSpPr>
          <p:nvPr userDrawn="1"/>
        </p:nvSpPr>
        <p:spPr bwMode="auto">
          <a:xfrm>
            <a:off x="321664"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7" name="Freeform 6"/>
          <p:cNvSpPr>
            <a:spLocks/>
          </p:cNvSpPr>
          <p:nvPr userDrawn="1"/>
        </p:nvSpPr>
        <p:spPr bwMode="auto">
          <a:xfrm>
            <a:off x="141566"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8" name="Freeform 7"/>
          <p:cNvSpPr>
            <a:spLocks/>
          </p:cNvSpPr>
          <p:nvPr userDrawn="1"/>
        </p:nvSpPr>
        <p:spPr bwMode="auto">
          <a:xfrm>
            <a:off x="-733"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9" name="Freeform 8"/>
          <p:cNvSpPr>
            <a:spLocks/>
          </p:cNvSpPr>
          <p:nvPr userDrawn="1"/>
        </p:nvSpPr>
        <p:spPr bwMode="auto">
          <a:xfrm>
            <a:off x="1104311"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0" name="Freeform 9"/>
          <p:cNvSpPr>
            <a:spLocks/>
          </p:cNvSpPr>
          <p:nvPr userDrawn="1"/>
        </p:nvSpPr>
        <p:spPr bwMode="auto">
          <a:xfrm>
            <a:off x="962012" y="6511144"/>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1" name="Freeform 10"/>
          <p:cNvSpPr>
            <a:spLocks/>
          </p:cNvSpPr>
          <p:nvPr userDrawn="1"/>
        </p:nvSpPr>
        <p:spPr bwMode="auto">
          <a:xfrm>
            <a:off x="784138" y="6511144"/>
            <a:ext cx="193439" cy="164533"/>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2" name="Freeform 11"/>
          <p:cNvSpPr>
            <a:spLocks/>
          </p:cNvSpPr>
          <p:nvPr userDrawn="1"/>
        </p:nvSpPr>
        <p:spPr bwMode="auto">
          <a:xfrm>
            <a:off x="641837"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3" name="Freeform 12"/>
          <p:cNvSpPr>
            <a:spLocks/>
          </p:cNvSpPr>
          <p:nvPr userDrawn="1"/>
        </p:nvSpPr>
        <p:spPr bwMode="auto">
          <a:xfrm>
            <a:off x="1744659" y="6511144"/>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4" name="Freeform 13"/>
          <p:cNvSpPr>
            <a:spLocks/>
          </p:cNvSpPr>
          <p:nvPr userDrawn="1"/>
        </p:nvSpPr>
        <p:spPr bwMode="auto">
          <a:xfrm>
            <a:off x="160458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5" name="Freeform 14"/>
          <p:cNvSpPr>
            <a:spLocks/>
          </p:cNvSpPr>
          <p:nvPr userDrawn="1"/>
        </p:nvSpPr>
        <p:spPr bwMode="auto">
          <a:xfrm>
            <a:off x="1424484"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6" name="Freeform 15"/>
          <p:cNvSpPr>
            <a:spLocks/>
          </p:cNvSpPr>
          <p:nvPr userDrawn="1"/>
        </p:nvSpPr>
        <p:spPr bwMode="auto">
          <a:xfrm>
            <a:off x="1282185" y="6511144"/>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7" name="Freeform 16"/>
          <p:cNvSpPr>
            <a:spLocks/>
          </p:cNvSpPr>
          <p:nvPr userDrawn="1"/>
        </p:nvSpPr>
        <p:spPr bwMode="auto">
          <a:xfrm>
            <a:off x="2387229"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8" name="Freeform 17"/>
          <p:cNvSpPr>
            <a:spLocks/>
          </p:cNvSpPr>
          <p:nvPr userDrawn="1"/>
        </p:nvSpPr>
        <p:spPr bwMode="auto">
          <a:xfrm>
            <a:off x="2244929"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9" name="Freeform 18"/>
          <p:cNvSpPr>
            <a:spLocks/>
          </p:cNvSpPr>
          <p:nvPr userDrawn="1"/>
        </p:nvSpPr>
        <p:spPr bwMode="auto">
          <a:xfrm>
            <a:off x="2067055"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0" name="Freeform 19"/>
          <p:cNvSpPr>
            <a:spLocks/>
          </p:cNvSpPr>
          <p:nvPr userDrawn="1"/>
        </p:nvSpPr>
        <p:spPr bwMode="auto">
          <a:xfrm>
            <a:off x="1924756" y="6511144"/>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1" name="Freeform 20"/>
          <p:cNvSpPr>
            <a:spLocks/>
          </p:cNvSpPr>
          <p:nvPr userDrawn="1"/>
        </p:nvSpPr>
        <p:spPr bwMode="auto">
          <a:xfrm>
            <a:off x="3027576" y="6511144"/>
            <a:ext cx="195661" cy="164533"/>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2" name="Freeform 21"/>
          <p:cNvSpPr>
            <a:spLocks/>
          </p:cNvSpPr>
          <p:nvPr userDrawn="1"/>
        </p:nvSpPr>
        <p:spPr bwMode="auto">
          <a:xfrm>
            <a:off x="2887500" y="6511144"/>
            <a:ext cx="157864" cy="164533"/>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3" name="Freeform 22"/>
          <p:cNvSpPr>
            <a:spLocks/>
          </p:cNvSpPr>
          <p:nvPr userDrawn="1"/>
        </p:nvSpPr>
        <p:spPr bwMode="auto">
          <a:xfrm>
            <a:off x="2707403"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4" name="Freeform 23"/>
          <p:cNvSpPr>
            <a:spLocks/>
          </p:cNvSpPr>
          <p:nvPr userDrawn="1"/>
        </p:nvSpPr>
        <p:spPr bwMode="auto">
          <a:xfrm>
            <a:off x="2565103"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5" name="Freeform 24"/>
          <p:cNvSpPr>
            <a:spLocks/>
          </p:cNvSpPr>
          <p:nvPr userDrawn="1"/>
        </p:nvSpPr>
        <p:spPr bwMode="auto">
          <a:xfrm>
            <a:off x="3670148"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6" name="Freeform 25"/>
          <p:cNvSpPr>
            <a:spLocks/>
          </p:cNvSpPr>
          <p:nvPr userDrawn="1"/>
        </p:nvSpPr>
        <p:spPr bwMode="auto">
          <a:xfrm>
            <a:off x="3527848"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7" name="Freeform 26"/>
          <p:cNvSpPr>
            <a:spLocks/>
          </p:cNvSpPr>
          <p:nvPr userDrawn="1"/>
        </p:nvSpPr>
        <p:spPr bwMode="auto">
          <a:xfrm>
            <a:off x="3349974" y="6511144"/>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8" name="Freeform 27"/>
          <p:cNvSpPr>
            <a:spLocks/>
          </p:cNvSpPr>
          <p:nvPr userDrawn="1"/>
        </p:nvSpPr>
        <p:spPr bwMode="auto">
          <a:xfrm>
            <a:off x="3207675" y="6511144"/>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9" name="Freeform 28"/>
          <p:cNvSpPr>
            <a:spLocks/>
          </p:cNvSpPr>
          <p:nvPr userDrawn="1"/>
        </p:nvSpPr>
        <p:spPr bwMode="auto">
          <a:xfrm>
            <a:off x="4312718" y="6511144"/>
            <a:ext cx="193439" cy="164533"/>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0" name="Freeform 29"/>
          <p:cNvSpPr>
            <a:spLocks/>
          </p:cNvSpPr>
          <p:nvPr userDrawn="1"/>
        </p:nvSpPr>
        <p:spPr bwMode="auto">
          <a:xfrm>
            <a:off x="4168196"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1" name="Freeform 30"/>
          <p:cNvSpPr>
            <a:spLocks/>
          </p:cNvSpPr>
          <p:nvPr userDrawn="1"/>
        </p:nvSpPr>
        <p:spPr bwMode="auto">
          <a:xfrm>
            <a:off x="3990322"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2" name="Freeform 31"/>
          <p:cNvSpPr>
            <a:spLocks/>
          </p:cNvSpPr>
          <p:nvPr userDrawn="1"/>
        </p:nvSpPr>
        <p:spPr bwMode="auto">
          <a:xfrm>
            <a:off x="3848021"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3" name="Freeform 32"/>
          <p:cNvSpPr>
            <a:spLocks/>
          </p:cNvSpPr>
          <p:nvPr userDrawn="1"/>
        </p:nvSpPr>
        <p:spPr bwMode="auto">
          <a:xfrm>
            <a:off x="4953066"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4" name="Freeform 33"/>
          <p:cNvSpPr>
            <a:spLocks/>
          </p:cNvSpPr>
          <p:nvPr userDrawn="1"/>
        </p:nvSpPr>
        <p:spPr bwMode="auto">
          <a:xfrm>
            <a:off x="4810765" y="6511144"/>
            <a:ext cx="157864" cy="164533"/>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5" name="Freeform 34"/>
          <p:cNvSpPr>
            <a:spLocks/>
          </p:cNvSpPr>
          <p:nvPr userDrawn="1"/>
        </p:nvSpPr>
        <p:spPr bwMode="auto">
          <a:xfrm>
            <a:off x="4632893"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6" name="Freeform 35"/>
          <p:cNvSpPr>
            <a:spLocks/>
          </p:cNvSpPr>
          <p:nvPr userDrawn="1"/>
        </p:nvSpPr>
        <p:spPr bwMode="auto">
          <a:xfrm>
            <a:off x="4490592"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7" name="Freeform 36"/>
          <p:cNvSpPr>
            <a:spLocks/>
          </p:cNvSpPr>
          <p:nvPr userDrawn="1"/>
        </p:nvSpPr>
        <p:spPr bwMode="auto">
          <a:xfrm>
            <a:off x="5593414" y="6511144"/>
            <a:ext cx="195661"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46" name="Freeform 345"/>
          <p:cNvSpPr>
            <a:spLocks/>
          </p:cNvSpPr>
          <p:nvPr userDrawn="1"/>
        </p:nvSpPr>
        <p:spPr bwMode="auto">
          <a:xfrm>
            <a:off x="5498024" y="6511144"/>
            <a:ext cx="113177" cy="164533"/>
          </a:xfrm>
          <a:custGeom>
            <a:avLst/>
            <a:gdLst>
              <a:gd name="connsiteX0" fmla="*/ 50451 w 84883"/>
              <a:gd name="connsiteY0" fmla="*/ 0 h 123400"/>
              <a:gd name="connsiteX1" fmla="*/ 54541 w 84883"/>
              <a:gd name="connsiteY1" fmla="*/ 0 h 123400"/>
              <a:gd name="connsiteX2" fmla="*/ 69805 w 84883"/>
              <a:gd name="connsiteY2" fmla="*/ 0 h 123400"/>
              <a:gd name="connsiteX3" fmla="*/ 84883 w 84883"/>
              <a:gd name="connsiteY3" fmla="*/ 0 h 123400"/>
              <a:gd name="connsiteX4" fmla="*/ 84883 w 84883"/>
              <a:gd name="connsiteY4" fmla="*/ 35575 h 123400"/>
              <a:gd name="connsiteX5" fmla="*/ 49701 w 84883"/>
              <a:gd name="connsiteY5" fmla="*/ 35575 h 123400"/>
              <a:gd name="connsiteX6" fmla="*/ 49701 w 84883"/>
              <a:gd name="connsiteY6" fmla="*/ 123400 h 123400"/>
              <a:gd name="connsiteX7" fmla="*/ 0 w 84883"/>
              <a:gd name="connsiteY7" fmla="*/ 123400 h 123400"/>
              <a:gd name="connsiteX8" fmla="*/ 0 w 84883"/>
              <a:gd name="connsiteY8" fmla="*/ 110260 h 123400"/>
              <a:gd name="connsiteX9" fmla="*/ 50451 w 84883"/>
              <a:gd name="connsiteY9" fmla="*/ 0 h 12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83" h="123400">
                <a:moveTo>
                  <a:pt x="50451" y="0"/>
                </a:moveTo>
                <a:lnTo>
                  <a:pt x="54541" y="0"/>
                </a:lnTo>
                <a:lnTo>
                  <a:pt x="69805" y="0"/>
                </a:lnTo>
                <a:lnTo>
                  <a:pt x="84883" y="0"/>
                </a:lnTo>
                <a:lnTo>
                  <a:pt x="84883" y="35575"/>
                </a:lnTo>
                <a:lnTo>
                  <a:pt x="49701" y="35575"/>
                </a:lnTo>
                <a:lnTo>
                  <a:pt x="49701" y="123400"/>
                </a:lnTo>
                <a:lnTo>
                  <a:pt x="0" y="123400"/>
                </a:lnTo>
                <a:lnTo>
                  <a:pt x="0" y="110260"/>
                </a:lnTo>
                <a:lnTo>
                  <a:pt x="50451" y="0"/>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44" name="Freeform 343"/>
          <p:cNvSpPr>
            <a:spLocks/>
          </p:cNvSpPr>
          <p:nvPr userDrawn="1"/>
        </p:nvSpPr>
        <p:spPr bwMode="auto">
          <a:xfrm>
            <a:off x="5451114" y="6511144"/>
            <a:ext cx="114177" cy="147013"/>
          </a:xfrm>
          <a:custGeom>
            <a:avLst/>
            <a:gdLst>
              <a:gd name="connsiteX0" fmla="*/ 0 w 85633"/>
              <a:gd name="connsiteY0" fmla="*/ 0 h 110260"/>
              <a:gd name="connsiteX1" fmla="*/ 15078 w 85633"/>
              <a:gd name="connsiteY1" fmla="*/ 0 h 110260"/>
              <a:gd name="connsiteX2" fmla="*/ 29970 w 85633"/>
              <a:gd name="connsiteY2" fmla="*/ 0 h 110260"/>
              <a:gd name="connsiteX3" fmla="*/ 45048 w 85633"/>
              <a:gd name="connsiteY3" fmla="*/ 0 h 110260"/>
              <a:gd name="connsiteX4" fmla="*/ 59940 w 85633"/>
              <a:gd name="connsiteY4" fmla="*/ 0 h 110260"/>
              <a:gd name="connsiteX5" fmla="*/ 75017 w 85633"/>
              <a:gd name="connsiteY5" fmla="*/ 0 h 110260"/>
              <a:gd name="connsiteX6" fmla="*/ 85633 w 85633"/>
              <a:gd name="connsiteY6" fmla="*/ 0 h 110260"/>
              <a:gd name="connsiteX7" fmla="*/ 35182 w 85633"/>
              <a:gd name="connsiteY7" fmla="*/ 110260 h 110260"/>
              <a:gd name="connsiteX8" fmla="*/ 35182 w 85633"/>
              <a:gd name="connsiteY8" fmla="*/ 35575 h 110260"/>
              <a:gd name="connsiteX9" fmla="*/ 0 w 85633"/>
              <a:gd name="connsiteY9" fmla="*/ 35575 h 110260"/>
              <a:gd name="connsiteX10" fmla="*/ 0 w 85633"/>
              <a:gd name="connsiteY10" fmla="*/ 0 h 11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633" h="110260">
                <a:moveTo>
                  <a:pt x="0" y="0"/>
                </a:moveTo>
                <a:lnTo>
                  <a:pt x="15078" y="0"/>
                </a:lnTo>
                <a:lnTo>
                  <a:pt x="29970" y="0"/>
                </a:lnTo>
                <a:lnTo>
                  <a:pt x="45048" y="0"/>
                </a:lnTo>
                <a:lnTo>
                  <a:pt x="59940" y="0"/>
                </a:lnTo>
                <a:lnTo>
                  <a:pt x="75017" y="0"/>
                </a:lnTo>
                <a:lnTo>
                  <a:pt x="85633" y="0"/>
                </a:lnTo>
                <a:lnTo>
                  <a:pt x="35182" y="110260"/>
                </a:lnTo>
                <a:lnTo>
                  <a:pt x="35182" y="35575"/>
                </a:lnTo>
                <a:lnTo>
                  <a:pt x="0" y="35575"/>
                </a:lnTo>
                <a:lnTo>
                  <a:pt x="0" y="0"/>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noAutofit/>
          </a:bodyPr>
          <a:lstStyle/>
          <a:p>
            <a:endParaRPr lang="en-US" sz="2400"/>
          </a:p>
        </p:txBody>
      </p:sp>
      <p:sp>
        <p:nvSpPr>
          <p:cNvPr id="219" name="Freeform 38"/>
          <p:cNvSpPr>
            <a:spLocks/>
          </p:cNvSpPr>
          <p:nvPr userDrawn="1"/>
        </p:nvSpPr>
        <p:spPr bwMode="auto">
          <a:xfrm>
            <a:off x="5273239" y="6511144"/>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0" name="Freeform 39"/>
          <p:cNvSpPr>
            <a:spLocks/>
          </p:cNvSpPr>
          <p:nvPr userDrawn="1"/>
        </p:nvSpPr>
        <p:spPr bwMode="auto">
          <a:xfrm>
            <a:off x="5130940"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1" name="Freeform 40"/>
          <p:cNvSpPr>
            <a:spLocks/>
          </p:cNvSpPr>
          <p:nvPr userDrawn="1"/>
        </p:nvSpPr>
        <p:spPr bwMode="auto">
          <a:xfrm>
            <a:off x="5915811"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22" name="Freeform 41"/>
          <p:cNvSpPr>
            <a:spLocks/>
          </p:cNvSpPr>
          <p:nvPr userDrawn="1"/>
        </p:nvSpPr>
        <p:spPr bwMode="auto">
          <a:xfrm>
            <a:off x="577351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23" name="Freeform 42"/>
          <p:cNvSpPr>
            <a:spLocks/>
          </p:cNvSpPr>
          <p:nvPr userDrawn="1"/>
        </p:nvSpPr>
        <p:spPr bwMode="auto">
          <a:xfrm>
            <a:off x="-18521" y="6693466"/>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4" name="Freeform 43"/>
          <p:cNvSpPr>
            <a:spLocks/>
          </p:cNvSpPr>
          <p:nvPr userDrawn="1"/>
        </p:nvSpPr>
        <p:spPr bwMode="auto">
          <a:xfrm>
            <a:off x="624051" y="6693466"/>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5" name="Freeform 44"/>
          <p:cNvSpPr>
            <a:spLocks/>
          </p:cNvSpPr>
          <p:nvPr userDrawn="1"/>
        </p:nvSpPr>
        <p:spPr bwMode="auto">
          <a:xfrm>
            <a:off x="481751"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6" name="Freeform 45"/>
          <p:cNvSpPr>
            <a:spLocks/>
          </p:cNvSpPr>
          <p:nvPr userDrawn="1"/>
        </p:nvSpPr>
        <p:spPr bwMode="auto">
          <a:xfrm>
            <a:off x="301652" y="6693466"/>
            <a:ext cx="195661"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7" name="Freeform 46"/>
          <p:cNvSpPr>
            <a:spLocks/>
          </p:cNvSpPr>
          <p:nvPr userDrawn="1"/>
        </p:nvSpPr>
        <p:spPr bwMode="auto">
          <a:xfrm>
            <a:off x="159353" y="6693466"/>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8" name="Freeform 47"/>
          <p:cNvSpPr>
            <a:spLocks/>
          </p:cNvSpPr>
          <p:nvPr userDrawn="1"/>
        </p:nvSpPr>
        <p:spPr bwMode="auto">
          <a:xfrm>
            <a:off x="1264398" y="6693466"/>
            <a:ext cx="193439" cy="164533"/>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9" name="Freeform 48"/>
          <p:cNvSpPr>
            <a:spLocks/>
          </p:cNvSpPr>
          <p:nvPr userDrawn="1"/>
        </p:nvSpPr>
        <p:spPr bwMode="auto">
          <a:xfrm>
            <a:off x="112209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0" name="Freeform 49"/>
          <p:cNvSpPr>
            <a:spLocks/>
          </p:cNvSpPr>
          <p:nvPr userDrawn="1"/>
        </p:nvSpPr>
        <p:spPr bwMode="auto">
          <a:xfrm>
            <a:off x="944225" y="6693466"/>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1" name="Freeform 50"/>
          <p:cNvSpPr>
            <a:spLocks/>
          </p:cNvSpPr>
          <p:nvPr userDrawn="1"/>
        </p:nvSpPr>
        <p:spPr bwMode="auto">
          <a:xfrm>
            <a:off x="801924"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2" name="Freeform 51"/>
          <p:cNvSpPr>
            <a:spLocks/>
          </p:cNvSpPr>
          <p:nvPr userDrawn="1"/>
        </p:nvSpPr>
        <p:spPr bwMode="auto">
          <a:xfrm>
            <a:off x="1906969" y="6693466"/>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3" name="Freeform 52"/>
          <p:cNvSpPr>
            <a:spLocks/>
          </p:cNvSpPr>
          <p:nvPr userDrawn="1"/>
        </p:nvSpPr>
        <p:spPr bwMode="auto">
          <a:xfrm>
            <a:off x="1764668"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4" name="Freeform 53"/>
          <p:cNvSpPr>
            <a:spLocks/>
          </p:cNvSpPr>
          <p:nvPr userDrawn="1"/>
        </p:nvSpPr>
        <p:spPr bwMode="auto">
          <a:xfrm>
            <a:off x="1584572" y="6693466"/>
            <a:ext cx="195661"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5" name="Freeform 54"/>
          <p:cNvSpPr>
            <a:spLocks/>
          </p:cNvSpPr>
          <p:nvPr userDrawn="1"/>
        </p:nvSpPr>
        <p:spPr bwMode="auto">
          <a:xfrm>
            <a:off x="1442272"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6" name="Freeform 55"/>
          <p:cNvSpPr>
            <a:spLocks/>
          </p:cNvSpPr>
          <p:nvPr userDrawn="1"/>
        </p:nvSpPr>
        <p:spPr bwMode="auto">
          <a:xfrm>
            <a:off x="2547316" y="6693466"/>
            <a:ext cx="195661" cy="164533"/>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7" name="Freeform 56"/>
          <p:cNvSpPr>
            <a:spLocks/>
          </p:cNvSpPr>
          <p:nvPr userDrawn="1"/>
        </p:nvSpPr>
        <p:spPr bwMode="auto">
          <a:xfrm>
            <a:off x="2405016"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8" name="Freeform 57"/>
          <p:cNvSpPr>
            <a:spLocks/>
          </p:cNvSpPr>
          <p:nvPr userDrawn="1"/>
        </p:nvSpPr>
        <p:spPr bwMode="auto">
          <a:xfrm>
            <a:off x="2227142" y="6693466"/>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9" name="Freeform 58"/>
          <p:cNvSpPr>
            <a:spLocks/>
          </p:cNvSpPr>
          <p:nvPr userDrawn="1"/>
        </p:nvSpPr>
        <p:spPr bwMode="auto">
          <a:xfrm>
            <a:off x="2084843"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0" name="Freeform 59"/>
          <p:cNvSpPr>
            <a:spLocks/>
          </p:cNvSpPr>
          <p:nvPr userDrawn="1"/>
        </p:nvSpPr>
        <p:spPr bwMode="auto">
          <a:xfrm>
            <a:off x="3189887" y="6693466"/>
            <a:ext cx="193439"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1" name="Freeform 60"/>
          <p:cNvSpPr>
            <a:spLocks/>
          </p:cNvSpPr>
          <p:nvPr userDrawn="1"/>
        </p:nvSpPr>
        <p:spPr bwMode="auto">
          <a:xfrm>
            <a:off x="3047588" y="6693466"/>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2" name="Freeform 61"/>
          <p:cNvSpPr>
            <a:spLocks/>
          </p:cNvSpPr>
          <p:nvPr userDrawn="1"/>
        </p:nvSpPr>
        <p:spPr bwMode="auto">
          <a:xfrm>
            <a:off x="2867490" y="6693466"/>
            <a:ext cx="195661"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3" name="Freeform 62"/>
          <p:cNvSpPr>
            <a:spLocks/>
          </p:cNvSpPr>
          <p:nvPr userDrawn="1"/>
        </p:nvSpPr>
        <p:spPr bwMode="auto">
          <a:xfrm>
            <a:off x="2725189" y="6693466"/>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4" name="Freeform 63"/>
          <p:cNvSpPr>
            <a:spLocks/>
          </p:cNvSpPr>
          <p:nvPr userDrawn="1"/>
        </p:nvSpPr>
        <p:spPr bwMode="auto">
          <a:xfrm>
            <a:off x="3830235" y="6693466"/>
            <a:ext cx="193439"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5" name="Freeform 64"/>
          <p:cNvSpPr>
            <a:spLocks/>
          </p:cNvSpPr>
          <p:nvPr userDrawn="1"/>
        </p:nvSpPr>
        <p:spPr bwMode="auto">
          <a:xfrm>
            <a:off x="3687935" y="6693466"/>
            <a:ext cx="157864"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6" name="Freeform 65"/>
          <p:cNvSpPr>
            <a:spLocks/>
          </p:cNvSpPr>
          <p:nvPr userDrawn="1"/>
        </p:nvSpPr>
        <p:spPr bwMode="auto">
          <a:xfrm>
            <a:off x="3510062" y="6693466"/>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7" name="Freeform 66"/>
          <p:cNvSpPr>
            <a:spLocks/>
          </p:cNvSpPr>
          <p:nvPr userDrawn="1"/>
        </p:nvSpPr>
        <p:spPr bwMode="auto">
          <a:xfrm>
            <a:off x="3367761"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8" name="Freeform 67"/>
          <p:cNvSpPr>
            <a:spLocks/>
          </p:cNvSpPr>
          <p:nvPr userDrawn="1"/>
        </p:nvSpPr>
        <p:spPr bwMode="auto">
          <a:xfrm>
            <a:off x="4470582" y="6693466"/>
            <a:ext cx="195661"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49" name="Freeform 68"/>
          <p:cNvSpPr>
            <a:spLocks/>
          </p:cNvSpPr>
          <p:nvPr userDrawn="1"/>
        </p:nvSpPr>
        <p:spPr bwMode="auto">
          <a:xfrm>
            <a:off x="4330505"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0" name="Freeform 69"/>
          <p:cNvSpPr>
            <a:spLocks/>
          </p:cNvSpPr>
          <p:nvPr userDrawn="1"/>
        </p:nvSpPr>
        <p:spPr bwMode="auto">
          <a:xfrm>
            <a:off x="4150408" y="6693466"/>
            <a:ext cx="195661"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1" name="Freeform 70"/>
          <p:cNvSpPr>
            <a:spLocks/>
          </p:cNvSpPr>
          <p:nvPr userDrawn="1"/>
        </p:nvSpPr>
        <p:spPr bwMode="auto">
          <a:xfrm>
            <a:off x="4008109"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2" name="Freeform 71"/>
          <p:cNvSpPr>
            <a:spLocks/>
          </p:cNvSpPr>
          <p:nvPr userDrawn="1"/>
        </p:nvSpPr>
        <p:spPr bwMode="auto">
          <a:xfrm>
            <a:off x="5113153" y="6693466"/>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3" name="Freeform 72"/>
          <p:cNvSpPr>
            <a:spLocks/>
          </p:cNvSpPr>
          <p:nvPr userDrawn="1"/>
        </p:nvSpPr>
        <p:spPr bwMode="auto">
          <a:xfrm>
            <a:off x="4970852"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4" name="Freeform 73"/>
          <p:cNvSpPr>
            <a:spLocks/>
          </p:cNvSpPr>
          <p:nvPr userDrawn="1"/>
        </p:nvSpPr>
        <p:spPr bwMode="auto">
          <a:xfrm>
            <a:off x="4792979" y="6693466"/>
            <a:ext cx="193439" cy="164533"/>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5" name="Freeform 74"/>
          <p:cNvSpPr>
            <a:spLocks/>
          </p:cNvSpPr>
          <p:nvPr userDrawn="1"/>
        </p:nvSpPr>
        <p:spPr bwMode="auto">
          <a:xfrm>
            <a:off x="465067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6" name="Freeform 75"/>
          <p:cNvSpPr>
            <a:spLocks/>
          </p:cNvSpPr>
          <p:nvPr userDrawn="1"/>
        </p:nvSpPr>
        <p:spPr bwMode="auto">
          <a:xfrm>
            <a:off x="5753500" y="6693466"/>
            <a:ext cx="195661"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57" name="Freeform 76"/>
          <p:cNvSpPr>
            <a:spLocks/>
          </p:cNvSpPr>
          <p:nvPr userDrawn="1"/>
        </p:nvSpPr>
        <p:spPr bwMode="auto">
          <a:xfrm>
            <a:off x="5613424" y="6693466"/>
            <a:ext cx="155640"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58" name="Freeform 77"/>
          <p:cNvSpPr>
            <a:spLocks/>
          </p:cNvSpPr>
          <p:nvPr userDrawn="1"/>
        </p:nvSpPr>
        <p:spPr bwMode="auto">
          <a:xfrm>
            <a:off x="5433326" y="6693466"/>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59" name="Freeform 78"/>
          <p:cNvSpPr>
            <a:spLocks/>
          </p:cNvSpPr>
          <p:nvPr userDrawn="1"/>
        </p:nvSpPr>
        <p:spPr bwMode="auto">
          <a:xfrm>
            <a:off x="5291027"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0" name="Freeform 79"/>
          <p:cNvSpPr>
            <a:spLocks/>
          </p:cNvSpPr>
          <p:nvPr userDrawn="1"/>
        </p:nvSpPr>
        <p:spPr bwMode="auto">
          <a:xfrm>
            <a:off x="5933597"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1" name="Freeform 80"/>
          <p:cNvSpPr>
            <a:spLocks/>
          </p:cNvSpPr>
          <p:nvPr userDrawn="1"/>
        </p:nvSpPr>
        <p:spPr bwMode="auto">
          <a:xfrm>
            <a:off x="6565237"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2" name="Freeform 81"/>
          <p:cNvSpPr>
            <a:spLocks/>
          </p:cNvSpPr>
          <p:nvPr userDrawn="1"/>
        </p:nvSpPr>
        <p:spPr bwMode="auto">
          <a:xfrm>
            <a:off x="6422936"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3" name="Freeform 82"/>
          <p:cNvSpPr>
            <a:spLocks/>
          </p:cNvSpPr>
          <p:nvPr userDrawn="1"/>
        </p:nvSpPr>
        <p:spPr bwMode="auto">
          <a:xfrm>
            <a:off x="6242838"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4" name="Freeform 83"/>
          <p:cNvSpPr>
            <a:spLocks/>
          </p:cNvSpPr>
          <p:nvPr userDrawn="1"/>
        </p:nvSpPr>
        <p:spPr bwMode="auto">
          <a:xfrm>
            <a:off x="6100539"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5" name="Freeform 85"/>
          <p:cNvSpPr>
            <a:spLocks/>
          </p:cNvSpPr>
          <p:nvPr userDrawn="1"/>
        </p:nvSpPr>
        <p:spPr bwMode="auto">
          <a:xfrm>
            <a:off x="7063284" y="6511144"/>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6" name="Freeform 86"/>
          <p:cNvSpPr>
            <a:spLocks/>
          </p:cNvSpPr>
          <p:nvPr userDrawn="1"/>
        </p:nvSpPr>
        <p:spPr bwMode="auto">
          <a:xfrm>
            <a:off x="6885410" y="6511144"/>
            <a:ext cx="193439" cy="164533"/>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7" name="Freeform 87"/>
          <p:cNvSpPr>
            <a:spLocks/>
          </p:cNvSpPr>
          <p:nvPr userDrawn="1"/>
        </p:nvSpPr>
        <p:spPr bwMode="auto">
          <a:xfrm>
            <a:off x="6743109"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8" name="Freeform 118"/>
          <p:cNvSpPr>
            <a:spLocks/>
          </p:cNvSpPr>
          <p:nvPr userDrawn="1"/>
        </p:nvSpPr>
        <p:spPr bwMode="auto">
          <a:xfrm>
            <a:off x="6082751" y="6693466"/>
            <a:ext cx="195661" cy="164533"/>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69" name="Freeform 119"/>
          <p:cNvSpPr>
            <a:spLocks/>
          </p:cNvSpPr>
          <p:nvPr userDrawn="1"/>
        </p:nvSpPr>
        <p:spPr bwMode="auto">
          <a:xfrm>
            <a:off x="6725323" y="6693466"/>
            <a:ext cx="193439" cy="164533"/>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0" name="Freeform 120"/>
          <p:cNvSpPr>
            <a:spLocks/>
          </p:cNvSpPr>
          <p:nvPr userDrawn="1"/>
        </p:nvSpPr>
        <p:spPr bwMode="auto">
          <a:xfrm>
            <a:off x="6583023"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1" name="Freeform 121"/>
          <p:cNvSpPr>
            <a:spLocks/>
          </p:cNvSpPr>
          <p:nvPr userDrawn="1"/>
        </p:nvSpPr>
        <p:spPr bwMode="auto">
          <a:xfrm>
            <a:off x="6402924" y="6693466"/>
            <a:ext cx="195661"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2" name="Freeform 122"/>
          <p:cNvSpPr>
            <a:spLocks/>
          </p:cNvSpPr>
          <p:nvPr userDrawn="1"/>
        </p:nvSpPr>
        <p:spPr bwMode="auto">
          <a:xfrm>
            <a:off x="6260625" y="6693466"/>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3" name="Freeform 125"/>
          <p:cNvSpPr>
            <a:spLocks/>
          </p:cNvSpPr>
          <p:nvPr userDrawn="1"/>
        </p:nvSpPr>
        <p:spPr bwMode="auto">
          <a:xfrm>
            <a:off x="7045497" y="6693466"/>
            <a:ext cx="193439" cy="164533"/>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4" name="Freeform 126"/>
          <p:cNvSpPr>
            <a:spLocks/>
          </p:cNvSpPr>
          <p:nvPr userDrawn="1"/>
        </p:nvSpPr>
        <p:spPr bwMode="auto">
          <a:xfrm>
            <a:off x="6903196"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5" name="Freeform 156"/>
          <p:cNvSpPr>
            <a:spLocks/>
          </p:cNvSpPr>
          <p:nvPr userDrawn="1"/>
        </p:nvSpPr>
        <p:spPr bwMode="auto">
          <a:xfrm>
            <a:off x="463965"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rgbClr val="D6D6D6">
              <a:alpha val="60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6" name="Freeform 88"/>
          <p:cNvSpPr>
            <a:spLocks/>
          </p:cNvSpPr>
          <p:nvPr userDrawn="1"/>
        </p:nvSpPr>
        <p:spPr bwMode="auto">
          <a:xfrm>
            <a:off x="7845931" y="6511144"/>
            <a:ext cx="195661"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7" name="Freeform 89"/>
          <p:cNvSpPr>
            <a:spLocks/>
          </p:cNvSpPr>
          <p:nvPr userDrawn="1"/>
        </p:nvSpPr>
        <p:spPr bwMode="auto">
          <a:xfrm>
            <a:off x="7705853"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8" name="Freeform 90"/>
          <p:cNvSpPr>
            <a:spLocks/>
          </p:cNvSpPr>
          <p:nvPr userDrawn="1"/>
        </p:nvSpPr>
        <p:spPr bwMode="auto">
          <a:xfrm>
            <a:off x="7525756" y="6511144"/>
            <a:ext cx="195661" cy="164533"/>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79" name="Freeform 91"/>
          <p:cNvSpPr>
            <a:spLocks/>
          </p:cNvSpPr>
          <p:nvPr userDrawn="1"/>
        </p:nvSpPr>
        <p:spPr bwMode="auto">
          <a:xfrm>
            <a:off x="7383457" y="6511144"/>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0" name="Freeform 92"/>
          <p:cNvSpPr>
            <a:spLocks/>
          </p:cNvSpPr>
          <p:nvPr userDrawn="1"/>
        </p:nvSpPr>
        <p:spPr bwMode="auto">
          <a:xfrm>
            <a:off x="8488501"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1" name="Freeform 93"/>
          <p:cNvSpPr>
            <a:spLocks/>
          </p:cNvSpPr>
          <p:nvPr userDrawn="1"/>
        </p:nvSpPr>
        <p:spPr bwMode="auto">
          <a:xfrm>
            <a:off x="8346201"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2" name="Freeform 94"/>
          <p:cNvSpPr>
            <a:spLocks/>
          </p:cNvSpPr>
          <p:nvPr userDrawn="1"/>
        </p:nvSpPr>
        <p:spPr bwMode="auto">
          <a:xfrm>
            <a:off x="8168327"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3" name="Freeform 95"/>
          <p:cNvSpPr>
            <a:spLocks/>
          </p:cNvSpPr>
          <p:nvPr userDrawn="1"/>
        </p:nvSpPr>
        <p:spPr bwMode="auto">
          <a:xfrm>
            <a:off x="8026027" y="6511144"/>
            <a:ext cx="157864" cy="164533"/>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4" name="Freeform 96"/>
          <p:cNvSpPr>
            <a:spLocks/>
          </p:cNvSpPr>
          <p:nvPr userDrawn="1"/>
        </p:nvSpPr>
        <p:spPr bwMode="auto">
          <a:xfrm>
            <a:off x="9128848" y="6511144"/>
            <a:ext cx="195661" cy="164533"/>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5" name="Freeform 97"/>
          <p:cNvSpPr>
            <a:spLocks/>
          </p:cNvSpPr>
          <p:nvPr userDrawn="1"/>
        </p:nvSpPr>
        <p:spPr bwMode="auto">
          <a:xfrm>
            <a:off x="8988772" y="6511144"/>
            <a:ext cx="157864" cy="164533"/>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6" name="Freeform 98"/>
          <p:cNvSpPr>
            <a:spLocks/>
          </p:cNvSpPr>
          <p:nvPr userDrawn="1"/>
        </p:nvSpPr>
        <p:spPr bwMode="auto">
          <a:xfrm>
            <a:off x="8808675" y="6511144"/>
            <a:ext cx="193439" cy="164533"/>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7" name="Freeform 99"/>
          <p:cNvSpPr>
            <a:spLocks/>
          </p:cNvSpPr>
          <p:nvPr userDrawn="1"/>
        </p:nvSpPr>
        <p:spPr bwMode="auto">
          <a:xfrm>
            <a:off x="8666375"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8" name="Freeform 100"/>
          <p:cNvSpPr>
            <a:spLocks/>
          </p:cNvSpPr>
          <p:nvPr userDrawn="1"/>
        </p:nvSpPr>
        <p:spPr bwMode="auto">
          <a:xfrm>
            <a:off x="9771421"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89" name="Freeform 101"/>
          <p:cNvSpPr>
            <a:spLocks/>
          </p:cNvSpPr>
          <p:nvPr userDrawn="1"/>
        </p:nvSpPr>
        <p:spPr bwMode="auto">
          <a:xfrm>
            <a:off x="9629120" y="6511144"/>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0" name="Freeform 102"/>
          <p:cNvSpPr>
            <a:spLocks/>
          </p:cNvSpPr>
          <p:nvPr userDrawn="1"/>
        </p:nvSpPr>
        <p:spPr bwMode="auto">
          <a:xfrm>
            <a:off x="9451246" y="6511144"/>
            <a:ext cx="193439" cy="164533"/>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1" name="Freeform 103"/>
          <p:cNvSpPr>
            <a:spLocks/>
          </p:cNvSpPr>
          <p:nvPr userDrawn="1"/>
        </p:nvSpPr>
        <p:spPr bwMode="auto">
          <a:xfrm>
            <a:off x="9308947" y="6511144"/>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2" name="Freeform 104"/>
          <p:cNvSpPr>
            <a:spLocks/>
          </p:cNvSpPr>
          <p:nvPr userDrawn="1"/>
        </p:nvSpPr>
        <p:spPr bwMode="auto">
          <a:xfrm>
            <a:off x="10413990" y="6511144"/>
            <a:ext cx="193439" cy="164533"/>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3" name="Freeform 105"/>
          <p:cNvSpPr>
            <a:spLocks/>
          </p:cNvSpPr>
          <p:nvPr userDrawn="1"/>
        </p:nvSpPr>
        <p:spPr bwMode="auto">
          <a:xfrm>
            <a:off x="10269468" y="6511144"/>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4" name="Freeform 106"/>
          <p:cNvSpPr>
            <a:spLocks/>
          </p:cNvSpPr>
          <p:nvPr userDrawn="1"/>
        </p:nvSpPr>
        <p:spPr bwMode="auto">
          <a:xfrm>
            <a:off x="10091594" y="6511144"/>
            <a:ext cx="193439" cy="164533"/>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5" name="Freeform 107"/>
          <p:cNvSpPr>
            <a:spLocks/>
          </p:cNvSpPr>
          <p:nvPr userDrawn="1"/>
        </p:nvSpPr>
        <p:spPr bwMode="auto">
          <a:xfrm>
            <a:off x="9949293"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6" name="Freeform 108"/>
          <p:cNvSpPr>
            <a:spLocks/>
          </p:cNvSpPr>
          <p:nvPr userDrawn="1"/>
        </p:nvSpPr>
        <p:spPr bwMode="auto">
          <a:xfrm>
            <a:off x="11054338" y="6511144"/>
            <a:ext cx="193439" cy="164533"/>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7" name="Freeform 109"/>
          <p:cNvSpPr>
            <a:spLocks/>
          </p:cNvSpPr>
          <p:nvPr userDrawn="1"/>
        </p:nvSpPr>
        <p:spPr bwMode="auto">
          <a:xfrm>
            <a:off x="10912037" y="6511144"/>
            <a:ext cx="157864" cy="164533"/>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8" name="Freeform 110"/>
          <p:cNvSpPr>
            <a:spLocks/>
          </p:cNvSpPr>
          <p:nvPr userDrawn="1"/>
        </p:nvSpPr>
        <p:spPr bwMode="auto">
          <a:xfrm>
            <a:off x="10734163" y="6511144"/>
            <a:ext cx="193439" cy="164533"/>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299" name="Freeform 111"/>
          <p:cNvSpPr>
            <a:spLocks/>
          </p:cNvSpPr>
          <p:nvPr userDrawn="1"/>
        </p:nvSpPr>
        <p:spPr bwMode="auto">
          <a:xfrm>
            <a:off x="10591864" y="6511144"/>
            <a:ext cx="157864" cy="164533"/>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0" name="Freeform 112"/>
          <p:cNvSpPr>
            <a:spLocks/>
          </p:cNvSpPr>
          <p:nvPr userDrawn="1"/>
        </p:nvSpPr>
        <p:spPr bwMode="auto">
          <a:xfrm>
            <a:off x="11694684" y="6511144"/>
            <a:ext cx="195661" cy="164533"/>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1" name="Freeform 113"/>
          <p:cNvSpPr>
            <a:spLocks/>
          </p:cNvSpPr>
          <p:nvPr userDrawn="1"/>
        </p:nvSpPr>
        <p:spPr bwMode="auto">
          <a:xfrm>
            <a:off x="11552386" y="6511144"/>
            <a:ext cx="160087"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2" name="Freeform 114"/>
          <p:cNvSpPr>
            <a:spLocks/>
          </p:cNvSpPr>
          <p:nvPr userDrawn="1"/>
        </p:nvSpPr>
        <p:spPr bwMode="auto">
          <a:xfrm>
            <a:off x="11374511" y="6511144"/>
            <a:ext cx="193439" cy="164533"/>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3" name="Freeform 115"/>
          <p:cNvSpPr>
            <a:spLocks/>
          </p:cNvSpPr>
          <p:nvPr userDrawn="1"/>
        </p:nvSpPr>
        <p:spPr bwMode="auto">
          <a:xfrm>
            <a:off x="11232212"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4" name="Freeform 116"/>
          <p:cNvSpPr>
            <a:spLocks/>
          </p:cNvSpPr>
          <p:nvPr userDrawn="1"/>
        </p:nvSpPr>
        <p:spPr bwMode="auto">
          <a:xfrm>
            <a:off x="12017083" y="6511144"/>
            <a:ext cx="193439" cy="164533"/>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5" name="Freeform 117"/>
          <p:cNvSpPr>
            <a:spLocks/>
          </p:cNvSpPr>
          <p:nvPr userDrawn="1"/>
        </p:nvSpPr>
        <p:spPr bwMode="auto">
          <a:xfrm>
            <a:off x="11874783" y="6511144"/>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6" name="Freeform 127"/>
          <p:cNvSpPr>
            <a:spLocks/>
          </p:cNvSpPr>
          <p:nvPr userDrawn="1"/>
        </p:nvSpPr>
        <p:spPr bwMode="auto">
          <a:xfrm>
            <a:off x="8008241" y="6693466"/>
            <a:ext cx="193439" cy="164533"/>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7" name="Freeform 128"/>
          <p:cNvSpPr>
            <a:spLocks/>
          </p:cNvSpPr>
          <p:nvPr userDrawn="1"/>
        </p:nvSpPr>
        <p:spPr bwMode="auto">
          <a:xfrm>
            <a:off x="7865940"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8" name="Freeform 129"/>
          <p:cNvSpPr>
            <a:spLocks/>
          </p:cNvSpPr>
          <p:nvPr userDrawn="1"/>
        </p:nvSpPr>
        <p:spPr bwMode="auto">
          <a:xfrm>
            <a:off x="7685844" y="6693466"/>
            <a:ext cx="195661" cy="164533"/>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09" name="Freeform 130"/>
          <p:cNvSpPr>
            <a:spLocks/>
          </p:cNvSpPr>
          <p:nvPr userDrawn="1"/>
        </p:nvSpPr>
        <p:spPr bwMode="auto">
          <a:xfrm>
            <a:off x="7543544"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0" name="Freeform 131"/>
          <p:cNvSpPr>
            <a:spLocks/>
          </p:cNvSpPr>
          <p:nvPr userDrawn="1"/>
        </p:nvSpPr>
        <p:spPr bwMode="auto">
          <a:xfrm>
            <a:off x="8648587" y="6693466"/>
            <a:ext cx="195661" cy="164533"/>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1" name="Freeform 132"/>
          <p:cNvSpPr>
            <a:spLocks/>
          </p:cNvSpPr>
          <p:nvPr userDrawn="1"/>
        </p:nvSpPr>
        <p:spPr bwMode="auto">
          <a:xfrm>
            <a:off x="8506288"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2" name="Freeform 133"/>
          <p:cNvSpPr>
            <a:spLocks/>
          </p:cNvSpPr>
          <p:nvPr userDrawn="1"/>
        </p:nvSpPr>
        <p:spPr bwMode="auto">
          <a:xfrm>
            <a:off x="8328414" y="6693466"/>
            <a:ext cx="193439"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3" name="Freeform 134"/>
          <p:cNvSpPr>
            <a:spLocks/>
          </p:cNvSpPr>
          <p:nvPr userDrawn="1"/>
        </p:nvSpPr>
        <p:spPr bwMode="auto">
          <a:xfrm>
            <a:off x="8186115"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4" name="Freeform 135"/>
          <p:cNvSpPr>
            <a:spLocks/>
          </p:cNvSpPr>
          <p:nvPr userDrawn="1"/>
        </p:nvSpPr>
        <p:spPr bwMode="auto">
          <a:xfrm>
            <a:off x="9291159" y="6693466"/>
            <a:ext cx="193439" cy="164533"/>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5" name="Freeform 136"/>
          <p:cNvSpPr>
            <a:spLocks/>
          </p:cNvSpPr>
          <p:nvPr userDrawn="1"/>
        </p:nvSpPr>
        <p:spPr bwMode="auto">
          <a:xfrm>
            <a:off x="9148860" y="6693466"/>
            <a:ext cx="157864" cy="164533"/>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6" name="Freeform 137"/>
          <p:cNvSpPr>
            <a:spLocks/>
          </p:cNvSpPr>
          <p:nvPr userDrawn="1"/>
        </p:nvSpPr>
        <p:spPr bwMode="auto">
          <a:xfrm>
            <a:off x="8968762" y="6693466"/>
            <a:ext cx="195661" cy="164533"/>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7" name="Freeform 138"/>
          <p:cNvSpPr>
            <a:spLocks/>
          </p:cNvSpPr>
          <p:nvPr userDrawn="1"/>
        </p:nvSpPr>
        <p:spPr bwMode="auto">
          <a:xfrm>
            <a:off x="8826461" y="6693466"/>
            <a:ext cx="157864" cy="164533"/>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8" name="Freeform 139"/>
          <p:cNvSpPr>
            <a:spLocks/>
          </p:cNvSpPr>
          <p:nvPr userDrawn="1"/>
        </p:nvSpPr>
        <p:spPr bwMode="auto">
          <a:xfrm>
            <a:off x="9931507" y="6693466"/>
            <a:ext cx="193439" cy="164533"/>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19" name="Freeform 140"/>
          <p:cNvSpPr>
            <a:spLocks/>
          </p:cNvSpPr>
          <p:nvPr userDrawn="1"/>
        </p:nvSpPr>
        <p:spPr bwMode="auto">
          <a:xfrm>
            <a:off x="9789207" y="6693466"/>
            <a:ext cx="157864" cy="164533"/>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0" name="Freeform 141"/>
          <p:cNvSpPr>
            <a:spLocks/>
          </p:cNvSpPr>
          <p:nvPr userDrawn="1"/>
        </p:nvSpPr>
        <p:spPr bwMode="auto">
          <a:xfrm>
            <a:off x="9611333" y="6693466"/>
            <a:ext cx="193439" cy="164533"/>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1" name="Freeform 142"/>
          <p:cNvSpPr>
            <a:spLocks/>
          </p:cNvSpPr>
          <p:nvPr userDrawn="1"/>
        </p:nvSpPr>
        <p:spPr bwMode="auto">
          <a:xfrm>
            <a:off x="9469033"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2" name="Freeform 143"/>
          <p:cNvSpPr>
            <a:spLocks/>
          </p:cNvSpPr>
          <p:nvPr userDrawn="1"/>
        </p:nvSpPr>
        <p:spPr bwMode="auto">
          <a:xfrm>
            <a:off x="10571854" y="6693466"/>
            <a:ext cx="195661" cy="164533"/>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3" name="Freeform 144"/>
          <p:cNvSpPr>
            <a:spLocks/>
          </p:cNvSpPr>
          <p:nvPr userDrawn="1"/>
        </p:nvSpPr>
        <p:spPr bwMode="auto">
          <a:xfrm>
            <a:off x="10431777" y="6693466"/>
            <a:ext cx="157864" cy="164533"/>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4" name="Freeform 145"/>
          <p:cNvSpPr>
            <a:spLocks/>
          </p:cNvSpPr>
          <p:nvPr userDrawn="1"/>
        </p:nvSpPr>
        <p:spPr bwMode="auto">
          <a:xfrm>
            <a:off x="10251680" y="6693466"/>
            <a:ext cx="195661" cy="164533"/>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5" name="Freeform 146"/>
          <p:cNvSpPr>
            <a:spLocks/>
          </p:cNvSpPr>
          <p:nvPr userDrawn="1"/>
        </p:nvSpPr>
        <p:spPr bwMode="auto">
          <a:xfrm>
            <a:off x="10109380" y="6693466"/>
            <a:ext cx="157864" cy="164533"/>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6" name="Freeform 147"/>
          <p:cNvSpPr>
            <a:spLocks/>
          </p:cNvSpPr>
          <p:nvPr userDrawn="1"/>
        </p:nvSpPr>
        <p:spPr bwMode="auto">
          <a:xfrm>
            <a:off x="11214425" y="6693466"/>
            <a:ext cx="193439" cy="164533"/>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7" name="Freeform 148"/>
          <p:cNvSpPr>
            <a:spLocks/>
          </p:cNvSpPr>
          <p:nvPr userDrawn="1"/>
        </p:nvSpPr>
        <p:spPr bwMode="auto">
          <a:xfrm>
            <a:off x="11072124" y="6693466"/>
            <a:ext cx="157864" cy="164533"/>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8" name="Freeform 149"/>
          <p:cNvSpPr>
            <a:spLocks/>
          </p:cNvSpPr>
          <p:nvPr userDrawn="1"/>
        </p:nvSpPr>
        <p:spPr bwMode="auto">
          <a:xfrm>
            <a:off x="10894251" y="6693466"/>
            <a:ext cx="193439" cy="164533"/>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29" name="Freeform 150"/>
          <p:cNvSpPr>
            <a:spLocks/>
          </p:cNvSpPr>
          <p:nvPr userDrawn="1"/>
        </p:nvSpPr>
        <p:spPr bwMode="auto">
          <a:xfrm>
            <a:off x="10751951"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30" name="Freeform 151"/>
          <p:cNvSpPr>
            <a:spLocks/>
          </p:cNvSpPr>
          <p:nvPr userDrawn="1"/>
        </p:nvSpPr>
        <p:spPr bwMode="auto">
          <a:xfrm>
            <a:off x="11854772" y="6693466"/>
            <a:ext cx="195661" cy="164533"/>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31" name="Freeform 152"/>
          <p:cNvSpPr>
            <a:spLocks/>
          </p:cNvSpPr>
          <p:nvPr userDrawn="1"/>
        </p:nvSpPr>
        <p:spPr bwMode="auto">
          <a:xfrm>
            <a:off x="11714696" y="6693466"/>
            <a:ext cx="155640" cy="164533"/>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32" name="Freeform 153"/>
          <p:cNvSpPr>
            <a:spLocks/>
          </p:cNvSpPr>
          <p:nvPr userDrawn="1"/>
        </p:nvSpPr>
        <p:spPr bwMode="auto">
          <a:xfrm>
            <a:off x="11534598" y="6693466"/>
            <a:ext cx="195661" cy="164533"/>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33" name="Freeform 154"/>
          <p:cNvSpPr>
            <a:spLocks/>
          </p:cNvSpPr>
          <p:nvPr userDrawn="1"/>
        </p:nvSpPr>
        <p:spPr bwMode="auto">
          <a:xfrm>
            <a:off x="11392299" y="6693466"/>
            <a:ext cx="157864" cy="164533"/>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34" name="Freeform 155"/>
          <p:cNvSpPr>
            <a:spLocks/>
          </p:cNvSpPr>
          <p:nvPr userDrawn="1"/>
        </p:nvSpPr>
        <p:spPr bwMode="auto">
          <a:xfrm>
            <a:off x="12034869" y="6693466"/>
            <a:ext cx="157864" cy="164533"/>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solidFill>
            <a:schemeClr val="tx1">
              <a:alpha val="10000"/>
            </a:schemeClr>
          </a:solidFill>
          <a:ln>
            <a:noFill/>
          </a:ln>
        </p:spPr>
        <p:txBody>
          <a:bodyPr vert="horz" wrap="square" lIns="121920" tIns="60960" rIns="121920" bIns="60960" numCol="1" anchor="t" anchorCtr="0" compatLnSpc="1">
            <a:prstTxWarp prst="textNoShape">
              <a:avLst/>
            </a:prstTxWarp>
          </a:bodyPr>
          <a:lstStyle/>
          <a:p>
            <a:pPr lvl="0"/>
            <a:endParaRPr lang="en-US" sz="2400"/>
          </a:p>
        </p:txBody>
      </p:sp>
      <p:sp>
        <p:nvSpPr>
          <p:cNvPr id="341" name="Rectangle 340"/>
          <p:cNvSpPr/>
          <p:nvPr userDrawn="1"/>
        </p:nvSpPr>
        <p:spPr>
          <a:xfrm>
            <a:off x="5627696" y="1564641"/>
            <a:ext cx="5742641" cy="372872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42" name="Picture 341"/>
          <p:cNvPicPr>
            <a:picLocks noChangeAspect="1"/>
          </p:cNvPicPr>
          <p:nvPr userDrawn="1"/>
        </p:nvPicPr>
        <p:blipFill rotWithShape="1">
          <a:blip r:embed="rId2" cstate="print">
            <a:extLst>
              <a:ext uri="{28A0092B-C50C-407E-A947-70E740481C1C}">
                <a14:useLocalDpi xmlns:a14="http://schemas.microsoft.com/office/drawing/2010/main" val="0"/>
              </a:ext>
            </a:extLst>
          </a:blip>
          <a:srcRect b="3745"/>
          <a:stretch/>
        </p:blipFill>
        <p:spPr>
          <a:xfrm>
            <a:off x="5636267" y="1600201"/>
            <a:ext cx="5700315" cy="3657600"/>
          </a:xfrm>
          <a:prstGeom prst="rect">
            <a:avLst/>
          </a:prstGeom>
        </p:spPr>
      </p:pic>
    </p:spTree>
    <p:extLst>
      <p:ext uri="{BB962C8B-B14F-4D97-AF65-F5344CB8AC3E}">
        <p14:creationId xmlns:p14="http://schemas.microsoft.com/office/powerpoint/2010/main" val="1422013312"/>
      </p:ext>
    </p:extLst>
  </p:cSld>
  <p:clrMapOvr>
    <a:masterClrMapping/>
  </p:clrMapOvr>
  <p:extLst>
    <p:ext uri="{DCECCB84-F9BA-43D5-87BE-67443E8EF086}">
      <p15:sldGuideLst xmlns:p15="http://schemas.microsoft.com/office/powerpoint/2012/main">
        <p15:guide id="2" pos="7416">
          <p15:clr>
            <a:srgbClr val="FBAE40"/>
          </p15:clr>
        </p15:guide>
        <p15:guide id="3"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7BD4C4E9-31D3-4745-A4A1-42769EE3C628}" type="slidenum">
              <a:rPr lang="en-US" smtClean="0"/>
              <a:pPr/>
              <a:t>‹#›</a:t>
            </a:fld>
            <a:endParaRPr lang="en-US" dirty="0"/>
          </a:p>
        </p:txBody>
      </p:sp>
    </p:spTree>
    <p:extLst>
      <p:ext uri="{BB962C8B-B14F-4D97-AF65-F5344CB8AC3E}">
        <p14:creationId xmlns:p14="http://schemas.microsoft.com/office/powerpoint/2010/main" val="219388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1A6C-1009-4474-A601-B9B5E3623D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ABF2F-0897-4EF5-AD45-7ADA15246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AE71F3-0586-4EC2-B4E1-32AA0A83FB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562446-210B-4EB8-863A-D5A9BFAD1B14}"/>
              </a:ext>
            </a:extLst>
          </p:cNvPr>
          <p:cNvSpPr>
            <a:spLocks noGrp="1"/>
          </p:cNvSpPr>
          <p:nvPr>
            <p:ph type="dt" sz="half" idx="10"/>
          </p:nvPr>
        </p:nvSpPr>
        <p:spPr/>
        <p:txBody>
          <a:bodyPr/>
          <a:lstStyle/>
          <a:p>
            <a:fld id="{BCF83C7D-93DC-4FE0-96CF-76E712C1FF31}" type="datetime1">
              <a:rPr lang="en-US" smtClean="0"/>
              <a:t>6/20/2025</a:t>
            </a:fld>
            <a:endParaRPr lang="en-US"/>
          </a:p>
        </p:txBody>
      </p:sp>
      <p:sp>
        <p:nvSpPr>
          <p:cNvPr id="6" name="Footer Placeholder 5">
            <a:extLst>
              <a:ext uri="{FF2B5EF4-FFF2-40B4-BE49-F238E27FC236}">
                <a16:creationId xmlns:a16="http://schemas.microsoft.com/office/drawing/2014/main" id="{F05B2D89-69EE-49C7-8ACE-95B516A61756}"/>
              </a:ext>
            </a:extLst>
          </p:cNvPr>
          <p:cNvSpPr>
            <a:spLocks noGrp="1"/>
          </p:cNvSpPr>
          <p:nvPr>
            <p:ph type="ftr" sz="quarter" idx="11"/>
          </p:nvPr>
        </p:nvSpPr>
        <p:spPr/>
        <p:txBody>
          <a:bodyPr/>
          <a:lstStyle/>
          <a:p>
            <a:r>
              <a:rPr lang="en-US" dirty="0"/>
              <a:t>TCS-XXX Confidential</a:t>
            </a:r>
          </a:p>
        </p:txBody>
      </p:sp>
      <p:sp>
        <p:nvSpPr>
          <p:cNvPr id="7" name="Slide Number Placeholder 6">
            <a:extLst>
              <a:ext uri="{FF2B5EF4-FFF2-40B4-BE49-F238E27FC236}">
                <a16:creationId xmlns:a16="http://schemas.microsoft.com/office/drawing/2014/main" id="{A0910BED-8103-4A69-B629-69772B9425B7}"/>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28537725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480043" y="6525892"/>
            <a:ext cx="2714757" cy="223520"/>
          </a:xfrm>
        </p:spPr>
        <p:txBody>
          <a:bodyPr wrap="none">
            <a:noAutofit/>
          </a:bodyPr>
          <a:lstStyle>
            <a:lvl1pPr marL="0" indent="0" algn="ctr">
              <a:buNone/>
              <a:defRPr sz="1067">
                <a:solidFill>
                  <a:schemeClr val="bg1">
                    <a:lumMod val="50000"/>
                  </a:schemeClr>
                </a:solidFill>
                <a:latin typeface="+mj-lt"/>
              </a:defRPr>
            </a:lvl1pPr>
          </a:lstStyle>
          <a:p>
            <a:pPr lvl="0"/>
            <a:r>
              <a:rPr lang="en-US" dirty="0"/>
              <a:t>Click to add Information Classification</a:t>
            </a:r>
          </a:p>
        </p:txBody>
      </p:sp>
      <p:sp>
        <p:nvSpPr>
          <p:cNvPr id="4" name="Slide Number Placeholder 3"/>
          <p:cNvSpPr>
            <a:spLocks noGrp="1"/>
          </p:cNvSpPr>
          <p:nvPr>
            <p:ph type="sldNum" sz="quarter" idx="15"/>
          </p:nvPr>
        </p:nvSpPr>
        <p:spPr/>
        <p:txBody>
          <a:bodyPr/>
          <a:lstStyle/>
          <a:p>
            <a:fld id="{7BD4C4E9-31D3-4745-A4A1-42769EE3C628}" type="slidenum">
              <a:rPr lang="en-US" smtClean="0"/>
              <a:pPr/>
              <a:t>‹#›</a:t>
            </a:fld>
            <a:endParaRPr lang="en-US" dirty="0"/>
          </a:p>
        </p:txBody>
      </p:sp>
    </p:spTree>
    <p:extLst>
      <p:ext uri="{BB962C8B-B14F-4D97-AF65-F5344CB8AC3E}">
        <p14:creationId xmlns:p14="http://schemas.microsoft.com/office/powerpoint/2010/main" val="3726069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1575" y="60741"/>
            <a:ext cx="11403885" cy="642647"/>
          </a:xfrm>
        </p:spPr>
        <p:txBody>
          <a:bodyPr vert="horz" wrap="square" lIns="68580" tIns="34290" rIns="68580" bIns="34290" rtlCol="0" anchor="ctr">
            <a:normAutofit/>
          </a:bodyPr>
          <a:lstStyle>
            <a:lvl1pPr>
              <a:defRPr lang="en-US" dirty="0"/>
            </a:lvl1pPr>
          </a:lstStyle>
          <a:p>
            <a:pPr lvl="0"/>
            <a:r>
              <a:rPr lang="en-US" dirty="0"/>
              <a:t>Click to edit Master title style</a:t>
            </a:r>
          </a:p>
        </p:txBody>
      </p:sp>
      <p:sp>
        <p:nvSpPr>
          <p:cNvPr id="3" name="Text Placeholder 4"/>
          <p:cNvSpPr>
            <a:spLocks noGrp="1"/>
          </p:cNvSpPr>
          <p:nvPr>
            <p:ph type="body" sz="quarter" idx="14" hasCustomPrompt="1"/>
          </p:nvPr>
        </p:nvSpPr>
        <p:spPr>
          <a:xfrm>
            <a:off x="6480043" y="6525892"/>
            <a:ext cx="2714757" cy="223520"/>
          </a:xfrm>
        </p:spPr>
        <p:txBody>
          <a:bodyPr wrap="none">
            <a:noAutofit/>
          </a:bodyPr>
          <a:lstStyle>
            <a:lvl1pPr marL="0" indent="0" algn="ctr">
              <a:buNone/>
              <a:defRPr sz="1067">
                <a:solidFill>
                  <a:schemeClr val="bg1">
                    <a:lumMod val="50000"/>
                  </a:schemeClr>
                </a:solidFill>
                <a:latin typeface="+mj-lt"/>
              </a:defRPr>
            </a:lvl1pPr>
          </a:lstStyle>
          <a:p>
            <a:pPr lvl="0"/>
            <a:r>
              <a:rPr lang="en-US" dirty="0"/>
              <a:t>Click to add Information Classification</a:t>
            </a:r>
          </a:p>
        </p:txBody>
      </p:sp>
      <p:sp>
        <p:nvSpPr>
          <p:cNvPr id="4" name="Slide Number Placeholder 3"/>
          <p:cNvSpPr>
            <a:spLocks noGrp="1"/>
          </p:cNvSpPr>
          <p:nvPr>
            <p:ph type="sldNum" sz="quarter" idx="15"/>
          </p:nvPr>
        </p:nvSpPr>
        <p:spPr/>
        <p:txBody>
          <a:bodyPr/>
          <a:lstStyle/>
          <a:p>
            <a:fld id="{7BD4C4E9-31D3-4745-A4A1-42769EE3C628}" type="slidenum">
              <a:rPr lang="en-US" smtClean="0"/>
              <a:pPr/>
              <a:t>‹#›</a:t>
            </a:fld>
            <a:endParaRPr lang="en-US" dirty="0"/>
          </a:p>
        </p:txBody>
      </p:sp>
    </p:spTree>
    <p:extLst>
      <p:ext uri="{BB962C8B-B14F-4D97-AF65-F5344CB8AC3E}">
        <p14:creationId xmlns:p14="http://schemas.microsoft.com/office/powerpoint/2010/main" val="328223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BD4C4E9-31D3-4745-A4A1-42769EE3C628}" type="slidenum">
              <a:rPr lang="en-US" smtClean="0"/>
              <a:pPr/>
              <a:t>‹#›</a:t>
            </a:fld>
            <a:endParaRPr lang="en-US" dirty="0"/>
          </a:p>
        </p:txBody>
      </p:sp>
      <p:sp>
        <p:nvSpPr>
          <p:cNvPr id="3" name="Text Placeholder 4"/>
          <p:cNvSpPr>
            <a:spLocks noGrp="1"/>
          </p:cNvSpPr>
          <p:nvPr>
            <p:ph type="body" sz="quarter" idx="14" hasCustomPrompt="1"/>
          </p:nvPr>
        </p:nvSpPr>
        <p:spPr>
          <a:xfrm>
            <a:off x="6480043" y="6525892"/>
            <a:ext cx="2714757" cy="223520"/>
          </a:xfrm>
        </p:spPr>
        <p:txBody>
          <a:bodyPr wrap="none">
            <a:noAutofit/>
          </a:bodyPr>
          <a:lstStyle>
            <a:lvl1pPr marL="0" indent="0" algn="ct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122266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461967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326222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357641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76215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42675216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7258202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41415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1596-8CC7-4A34-B2A6-9C104FB75E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4928AB-0B6C-4C04-A3B1-8A2F83364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7BD115-2494-4006-BE39-604336A58F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7D3E50-4C02-461C-9A05-63FC462DF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E9BA6-0B01-4690-BA2F-13CCDC3AB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F54010-3C29-45E0-A543-A7C2780E22AE}"/>
              </a:ext>
            </a:extLst>
          </p:cNvPr>
          <p:cNvSpPr>
            <a:spLocks noGrp="1"/>
          </p:cNvSpPr>
          <p:nvPr>
            <p:ph type="dt" sz="half" idx="10"/>
          </p:nvPr>
        </p:nvSpPr>
        <p:spPr/>
        <p:txBody>
          <a:bodyPr/>
          <a:lstStyle/>
          <a:p>
            <a:fld id="{A42BC1A3-DBF5-4701-9D6F-77C158868CE3}" type="datetime1">
              <a:rPr lang="en-US" smtClean="0"/>
              <a:t>6/20/2025</a:t>
            </a:fld>
            <a:endParaRPr lang="en-US"/>
          </a:p>
        </p:txBody>
      </p:sp>
      <p:sp>
        <p:nvSpPr>
          <p:cNvPr id="8" name="Footer Placeholder 7">
            <a:extLst>
              <a:ext uri="{FF2B5EF4-FFF2-40B4-BE49-F238E27FC236}">
                <a16:creationId xmlns:a16="http://schemas.microsoft.com/office/drawing/2014/main" id="{060DC239-74D8-40CB-9920-F3A297F6D0B5}"/>
              </a:ext>
            </a:extLst>
          </p:cNvPr>
          <p:cNvSpPr>
            <a:spLocks noGrp="1"/>
          </p:cNvSpPr>
          <p:nvPr>
            <p:ph type="ftr" sz="quarter" idx="11"/>
          </p:nvPr>
        </p:nvSpPr>
        <p:spPr/>
        <p:txBody>
          <a:bodyPr/>
          <a:lstStyle/>
          <a:p>
            <a:r>
              <a:rPr lang="en-US" dirty="0"/>
              <a:t>TCS-XXX Confidential</a:t>
            </a:r>
          </a:p>
        </p:txBody>
      </p:sp>
      <p:sp>
        <p:nvSpPr>
          <p:cNvPr id="9" name="Slide Number Placeholder 8">
            <a:extLst>
              <a:ext uri="{FF2B5EF4-FFF2-40B4-BE49-F238E27FC236}">
                <a16:creationId xmlns:a16="http://schemas.microsoft.com/office/drawing/2014/main" id="{26E9DD23-CF26-404C-9DBF-6EC0DBAD2D36}"/>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13314514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848281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8" y="60742"/>
            <a:ext cx="8326379" cy="642647"/>
          </a:xfrm>
          <a:prstGeom prst="rect">
            <a:avLst/>
          </a:prstGeom>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a:prstGeom prst="rect">
            <a:avLst/>
          </a:prstGeom>
        </p:spPr>
        <p:txBody>
          <a:bodyPr wrap="none">
            <a:noAutofit/>
          </a:bodyPr>
          <a:lstStyle>
            <a:lvl1pPr marL="0" indent="0" algn="r">
              <a:buNone/>
              <a:defRPr sz="800">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50"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6827391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348" y="194066"/>
            <a:ext cx="8326379" cy="642647"/>
          </a:xfrm>
        </p:spPr>
        <p:txBody>
          <a:bodyPr wrap="square">
            <a:normAutofit/>
          </a:bodyPr>
          <a:lstStyle>
            <a:lvl1pPr>
              <a:defRPr sz="2933"/>
            </a:lvl1pPr>
          </a:lstStyle>
          <a:p>
            <a:r>
              <a:rPr lang="en-US"/>
              <a:t>Click to edit Master title style</a:t>
            </a:r>
            <a:endParaRPr lang="en-US" dirty="0"/>
          </a:p>
        </p:txBody>
      </p:sp>
    </p:spTree>
    <p:extLst>
      <p:ext uri="{BB962C8B-B14F-4D97-AF65-F5344CB8AC3E}">
        <p14:creationId xmlns:p14="http://schemas.microsoft.com/office/powerpoint/2010/main" val="39257817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1ADD-D5D4-433E-82A6-D69B8A2B54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FC7A4E-0D34-4D74-8318-079F2628C2C9}"/>
              </a:ext>
            </a:extLst>
          </p:cNvPr>
          <p:cNvSpPr>
            <a:spLocks noGrp="1"/>
          </p:cNvSpPr>
          <p:nvPr>
            <p:ph type="dt" sz="half" idx="10"/>
          </p:nvPr>
        </p:nvSpPr>
        <p:spPr/>
        <p:txBody>
          <a:bodyPr/>
          <a:lstStyle/>
          <a:p>
            <a:fld id="{B0E1A062-96DF-460F-BD88-BA94317C6D49}" type="datetime1">
              <a:rPr lang="en-US" smtClean="0"/>
              <a:t>6/20/2025</a:t>
            </a:fld>
            <a:endParaRPr lang="en-US"/>
          </a:p>
        </p:txBody>
      </p:sp>
      <p:sp>
        <p:nvSpPr>
          <p:cNvPr id="4" name="Footer Placeholder 3">
            <a:extLst>
              <a:ext uri="{FF2B5EF4-FFF2-40B4-BE49-F238E27FC236}">
                <a16:creationId xmlns:a16="http://schemas.microsoft.com/office/drawing/2014/main" id="{913B7AB6-A9C7-4C81-98FE-C302EE86A918}"/>
              </a:ext>
            </a:extLst>
          </p:cNvPr>
          <p:cNvSpPr>
            <a:spLocks noGrp="1"/>
          </p:cNvSpPr>
          <p:nvPr>
            <p:ph type="ftr" sz="quarter" idx="11"/>
          </p:nvPr>
        </p:nvSpPr>
        <p:spPr/>
        <p:txBody>
          <a:bodyPr/>
          <a:lstStyle/>
          <a:p>
            <a:r>
              <a:rPr lang="en-US" dirty="0"/>
              <a:t>TCS-XXX Confidential</a:t>
            </a:r>
          </a:p>
        </p:txBody>
      </p:sp>
      <p:sp>
        <p:nvSpPr>
          <p:cNvPr id="5" name="Slide Number Placeholder 4">
            <a:extLst>
              <a:ext uri="{FF2B5EF4-FFF2-40B4-BE49-F238E27FC236}">
                <a16:creationId xmlns:a16="http://schemas.microsoft.com/office/drawing/2014/main" id="{E7BA8631-D3C5-422C-B9CD-B52CFD3F519E}"/>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371948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5847CD-1925-474A-8040-C3E72CD049A3}"/>
              </a:ext>
            </a:extLst>
          </p:cNvPr>
          <p:cNvSpPr>
            <a:spLocks noGrp="1"/>
          </p:cNvSpPr>
          <p:nvPr>
            <p:ph type="dt" sz="half" idx="10"/>
          </p:nvPr>
        </p:nvSpPr>
        <p:spPr/>
        <p:txBody>
          <a:bodyPr/>
          <a:lstStyle/>
          <a:p>
            <a:fld id="{1A3162DA-979A-444B-995D-58326F4ACA8A}" type="datetime1">
              <a:rPr lang="en-US" smtClean="0"/>
              <a:t>6/20/2025</a:t>
            </a:fld>
            <a:endParaRPr lang="en-US"/>
          </a:p>
        </p:txBody>
      </p:sp>
      <p:sp>
        <p:nvSpPr>
          <p:cNvPr id="3" name="Footer Placeholder 2">
            <a:extLst>
              <a:ext uri="{FF2B5EF4-FFF2-40B4-BE49-F238E27FC236}">
                <a16:creationId xmlns:a16="http://schemas.microsoft.com/office/drawing/2014/main" id="{D2681565-E468-419F-BF01-3F46D572230B}"/>
              </a:ext>
            </a:extLst>
          </p:cNvPr>
          <p:cNvSpPr>
            <a:spLocks noGrp="1"/>
          </p:cNvSpPr>
          <p:nvPr>
            <p:ph type="ftr" sz="quarter" idx="11"/>
          </p:nvPr>
        </p:nvSpPr>
        <p:spPr/>
        <p:txBody>
          <a:bodyPr/>
          <a:lstStyle/>
          <a:p>
            <a:r>
              <a:rPr lang="en-US" dirty="0"/>
              <a:t>TCS-XXX Confidential</a:t>
            </a:r>
          </a:p>
        </p:txBody>
      </p:sp>
      <p:sp>
        <p:nvSpPr>
          <p:cNvPr id="4" name="Slide Number Placeholder 3">
            <a:extLst>
              <a:ext uri="{FF2B5EF4-FFF2-40B4-BE49-F238E27FC236}">
                <a16:creationId xmlns:a16="http://schemas.microsoft.com/office/drawing/2014/main" id="{1C022285-A8B2-4616-9F4C-31F8132C9999}"/>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755915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273A-F2C3-4BF3-910F-FE7E142F66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00CFC-4E78-4D6D-96FE-3CB548B6D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65A1DE-2B73-458D-97C8-4FE165466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66F909-1540-48E4-8D38-954DDE42D9C9}"/>
              </a:ext>
            </a:extLst>
          </p:cNvPr>
          <p:cNvSpPr>
            <a:spLocks noGrp="1"/>
          </p:cNvSpPr>
          <p:nvPr>
            <p:ph type="dt" sz="half" idx="10"/>
          </p:nvPr>
        </p:nvSpPr>
        <p:spPr/>
        <p:txBody>
          <a:bodyPr/>
          <a:lstStyle/>
          <a:p>
            <a:fld id="{C8892260-5B02-459A-AE6B-7B0CBA5B8A83}" type="datetime1">
              <a:rPr lang="en-US" smtClean="0"/>
              <a:t>6/20/2025</a:t>
            </a:fld>
            <a:endParaRPr lang="en-US"/>
          </a:p>
        </p:txBody>
      </p:sp>
      <p:sp>
        <p:nvSpPr>
          <p:cNvPr id="6" name="Footer Placeholder 5">
            <a:extLst>
              <a:ext uri="{FF2B5EF4-FFF2-40B4-BE49-F238E27FC236}">
                <a16:creationId xmlns:a16="http://schemas.microsoft.com/office/drawing/2014/main" id="{7682922F-061A-4439-8C92-61EB9CFF7F32}"/>
              </a:ext>
            </a:extLst>
          </p:cNvPr>
          <p:cNvSpPr>
            <a:spLocks noGrp="1"/>
          </p:cNvSpPr>
          <p:nvPr>
            <p:ph type="ftr" sz="quarter" idx="11"/>
          </p:nvPr>
        </p:nvSpPr>
        <p:spPr/>
        <p:txBody>
          <a:bodyPr/>
          <a:lstStyle/>
          <a:p>
            <a:r>
              <a:rPr lang="en-US" dirty="0"/>
              <a:t>TCS-XXX Confidential</a:t>
            </a:r>
          </a:p>
        </p:txBody>
      </p:sp>
      <p:sp>
        <p:nvSpPr>
          <p:cNvPr id="7" name="Slide Number Placeholder 6">
            <a:extLst>
              <a:ext uri="{FF2B5EF4-FFF2-40B4-BE49-F238E27FC236}">
                <a16:creationId xmlns:a16="http://schemas.microsoft.com/office/drawing/2014/main" id="{F9B2A8CE-36A3-437D-8DBA-583F273F98EA}"/>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569973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9F65-6315-4F3A-A402-94FE462D4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5FF3E-890F-460E-BD4A-D6ADB00E8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B025EA-617C-454E-A25C-41E8D47A0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209B5-3CAA-470B-8A9C-301878A20F20}"/>
              </a:ext>
            </a:extLst>
          </p:cNvPr>
          <p:cNvSpPr>
            <a:spLocks noGrp="1"/>
          </p:cNvSpPr>
          <p:nvPr>
            <p:ph type="dt" sz="half" idx="10"/>
          </p:nvPr>
        </p:nvSpPr>
        <p:spPr/>
        <p:txBody>
          <a:bodyPr/>
          <a:lstStyle/>
          <a:p>
            <a:fld id="{BADAF056-57F9-432A-8818-BEDD2C897ADD}" type="datetime1">
              <a:rPr lang="en-US" smtClean="0"/>
              <a:t>6/20/2025</a:t>
            </a:fld>
            <a:endParaRPr lang="en-US"/>
          </a:p>
        </p:txBody>
      </p:sp>
      <p:sp>
        <p:nvSpPr>
          <p:cNvPr id="6" name="Footer Placeholder 5">
            <a:extLst>
              <a:ext uri="{FF2B5EF4-FFF2-40B4-BE49-F238E27FC236}">
                <a16:creationId xmlns:a16="http://schemas.microsoft.com/office/drawing/2014/main" id="{799BA8A6-EB36-4D1B-80B2-12B5A97E0A87}"/>
              </a:ext>
            </a:extLst>
          </p:cNvPr>
          <p:cNvSpPr>
            <a:spLocks noGrp="1"/>
          </p:cNvSpPr>
          <p:nvPr>
            <p:ph type="ftr" sz="quarter" idx="11"/>
          </p:nvPr>
        </p:nvSpPr>
        <p:spPr/>
        <p:txBody>
          <a:bodyPr/>
          <a:lstStyle/>
          <a:p>
            <a:r>
              <a:rPr lang="en-US" dirty="0"/>
              <a:t>TCS-XXX Confidential</a:t>
            </a:r>
          </a:p>
        </p:txBody>
      </p:sp>
      <p:sp>
        <p:nvSpPr>
          <p:cNvPr id="7" name="Slide Number Placeholder 6">
            <a:extLst>
              <a:ext uri="{FF2B5EF4-FFF2-40B4-BE49-F238E27FC236}">
                <a16:creationId xmlns:a16="http://schemas.microsoft.com/office/drawing/2014/main" id="{DFFF1538-BAB4-4150-8710-E95B7C28DB21}"/>
              </a:ext>
            </a:extLst>
          </p:cNvPr>
          <p:cNvSpPr>
            <a:spLocks noGrp="1"/>
          </p:cNvSpPr>
          <p:nvPr>
            <p:ph type="sldNum" sz="quarter" idx="12"/>
          </p:nvPr>
        </p:nvSpPr>
        <p:spPr/>
        <p:txBody>
          <a:bodyPr/>
          <a:lstStyle/>
          <a:p>
            <a:fld id="{900CA195-7FDE-4D1C-9F2A-E634D45FD366}" type="slidenum">
              <a:rPr lang="en-US" smtClean="0"/>
              <a:t>‹#›</a:t>
            </a:fld>
            <a:endParaRPr lang="en-US"/>
          </a:p>
        </p:txBody>
      </p:sp>
    </p:spTree>
    <p:extLst>
      <p:ext uri="{BB962C8B-B14F-4D97-AF65-F5344CB8AC3E}">
        <p14:creationId xmlns:p14="http://schemas.microsoft.com/office/powerpoint/2010/main" val="26807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D7E463-FD9F-4217-9A1C-805985411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AC71A1-0033-4A71-A986-5FB6552B7C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9962D-0C8E-4002-AF0F-59AE6E32AD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FE8DF-8AB7-43D3-8EB7-F7C5DFA59B92}" type="datetime1">
              <a:rPr lang="en-US" smtClean="0"/>
              <a:t>6/20/2025</a:t>
            </a:fld>
            <a:endParaRPr lang="en-US"/>
          </a:p>
        </p:txBody>
      </p:sp>
      <p:sp>
        <p:nvSpPr>
          <p:cNvPr id="5" name="Footer Placeholder 4">
            <a:extLst>
              <a:ext uri="{FF2B5EF4-FFF2-40B4-BE49-F238E27FC236}">
                <a16:creationId xmlns:a16="http://schemas.microsoft.com/office/drawing/2014/main" id="{76EB1390-EF04-4A5B-8A5A-DF6A6F98C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TCS-XXX Confidential</a:t>
            </a:r>
          </a:p>
        </p:txBody>
      </p:sp>
      <p:sp>
        <p:nvSpPr>
          <p:cNvPr id="6" name="Slide Number Placeholder 5">
            <a:extLst>
              <a:ext uri="{FF2B5EF4-FFF2-40B4-BE49-F238E27FC236}">
                <a16:creationId xmlns:a16="http://schemas.microsoft.com/office/drawing/2014/main" id="{19E73131-6B60-4803-A0E9-73319399F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CA195-7FDE-4D1C-9F2A-E634D45FD366}" type="slidenum">
              <a:rPr lang="en-US" smtClean="0"/>
              <a:t>‹#›</a:t>
            </a:fld>
            <a:endParaRPr lang="en-US"/>
          </a:p>
        </p:txBody>
      </p:sp>
    </p:spTree>
    <p:extLst>
      <p:ext uri="{BB962C8B-B14F-4D97-AF65-F5344CB8AC3E}">
        <p14:creationId xmlns:p14="http://schemas.microsoft.com/office/powerpoint/2010/main" val="2524702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30" name="Group 229"/>
          <p:cNvGrpSpPr/>
          <p:nvPr userDrawn="1"/>
        </p:nvGrpSpPr>
        <p:grpSpPr>
          <a:xfrm>
            <a:off x="-18522" y="6511145"/>
            <a:ext cx="12229043" cy="346855"/>
            <a:chOff x="-25400" y="4883358"/>
            <a:chExt cx="9171782" cy="260141"/>
          </a:xfrm>
          <a:gradFill flip="none" rotWithShape="1">
            <a:gsLst>
              <a:gs pos="0">
                <a:schemeClr val="bg1">
                  <a:shade val="67500"/>
                  <a:satMod val="115000"/>
                  <a:alpha val="80000"/>
                </a:schemeClr>
              </a:gs>
              <a:gs pos="39000">
                <a:schemeClr val="bg1">
                  <a:shade val="100000"/>
                  <a:satMod val="115000"/>
                </a:schemeClr>
              </a:gs>
            </a:gsLst>
            <a:lin ang="0" scaled="1"/>
            <a:tileRect/>
          </a:gradFill>
        </p:grpSpPr>
        <p:sp>
          <p:nvSpPr>
            <p:cNvPr id="231"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2"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3"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4"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5"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6"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7"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8"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9"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0"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1"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2"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3"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4"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5"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6"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7"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8"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49"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0" name="Freeform 24"/>
            <p:cNvSpPr>
              <a:spLocks/>
            </p:cNvSpPr>
            <p:nvPr userDrawn="1"/>
          </p:nvSpPr>
          <p:spPr bwMode="auto">
            <a:xfrm>
              <a:off x="2741102"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1"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2"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3"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4" name="Freeform 28"/>
            <p:cNvSpPr>
              <a:spLocks/>
            </p:cNvSpPr>
            <p:nvPr userDrawn="1"/>
          </p:nvSpPr>
          <p:spPr bwMode="auto">
            <a:xfrm>
              <a:off x="3223029"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5" name="Freeform 29"/>
            <p:cNvSpPr>
              <a:spLocks/>
            </p:cNvSpPr>
            <p:nvPr userDrawn="1"/>
          </p:nvSpPr>
          <p:spPr bwMode="auto">
            <a:xfrm>
              <a:off x="3114638"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6" name="Freeform 30"/>
            <p:cNvSpPr>
              <a:spLocks/>
            </p:cNvSpPr>
            <p:nvPr userDrawn="1"/>
          </p:nvSpPr>
          <p:spPr bwMode="auto">
            <a:xfrm>
              <a:off x="298123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7" name="Freeform 31"/>
            <p:cNvSpPr>
              <a:spLocks/>
            </p:cNvSpPr>
            <p:nvPr userDrawn="1"/>
          </p:nvSpPr>
          <p:spPr bwMode="auto">
            <a:xfrm>
              <a:off x="2874507"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8" name="Freeform 32"/>
            <p:cNvSpPr>
              <a:spLocks/>
            </p:cNvSpPr>
            <p:nvPr userDrawn="1"/>
          </p:nvSpPr>
          <p:spPr bwMode="auto">
            <a:xfrm>
              <a:off x="3703290"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59" name="Freeform 33"/>
            <p:cNvSpPr>
              <a:spLocks/>
            </p:cNvSpPr>
            <p:nvPr userDrawn="1"/>
          </p:nvSpPr>
          <p:spPr bwMode="auto">
            <a:xfrm>
              <a:off x="3596565"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0" name="Freeform 34"/>
            <p:cNvSpPr>
              <a:spLocks/>
            </p:cNvSpPr>
            <p:nvPr userDrawn="1"/>
          </p:nvSpPr>
          <p:spPr bwMode="auto">
            <a:xfrm>
              <a:off x="3463160"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1" name="Freeform 35"/>
            <p:cNvSpPr>
              <a:spLocks/>
            </p:cNvSpPr>
            <p:nvPr userDrawn="1"/>
          </p:nvSpPr>
          <p:spPr bwMode="auto">
            <a:xfrm>
              <a:off x="3356435"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2" name="Freeform 36"/>
            <p:cNvSpPr>
              <a:spLocks/>
            </p:cNvSpPr>
            <p:nvPr userDrawn="1"/>
          </p:nvSpPr>
          <p:spPr bwMode="auto">
            <a:xfrm>
              <a:off x="4183551"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3" name="Freeform 37"/>
            <p:cNvSpPr>
              <a:spLocks/>
            </p:cNvSpPr>
            <p:nvPr userDrawn="1"/>
          </p:nvSpPr>
          <p:spPr bwMode="auto">
            <a:xfrm>
              <a:off x="4076826"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4" name="Freeform 38"/>
            <p:cNvSpPr>
              <a:spLocks/>
            </p:cNvSpPr>
            <p:nvPr userDrawn="1"/>
          </p:nvSpPr>
          <p:spPr bwMode="auto">
            <a:xfrm>
              <a:off x="3943420"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5" name="Freeform 39"/>
            <p:cNvSpPr>
              <a:spLocks/>
            </p:cNvSpPr>
            <p:nvPr userDrawn="1"/>
          </p:nvSpPr>
          <p:spPr bwMode="auto">
            <a:xfrm>
              <a:off x="3836696"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6" name="Freeform 40"/>
            <p:cNvSpPr>
              <a:spLocks/>
            </p:cNvSpPr>
            <p:nvPr userDrawn="1"/>
          </p:nvSpPr>
          <p:spPr bwMode="auto">
            <a:xfrm>
              <a:off x="4425349"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7" name="Freeform 41"/>
            <p:cNvSpPr>
              <a:spLocks/>
            </p:cNvSpPr>
            <p:nvPr userDrawn="1"/>
          </p:nvSpPr>
          <p:spPr bwMode="auto">
            <a:xfrm>
              <a:off x="4318624"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8"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69"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0"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1"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2"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3"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4"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5"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6"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7"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8"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79"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0"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1"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2"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3"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4"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5"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6"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7"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8"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9" name="Freeform 63"/>
            <p:cNvSpPr>
              <a:spLocks/>
            </p:cNvSpPr>
            <p:nvPr userDrawn="1"/>
          </p:nvSpPr>
          <p:spPr bwMode="auto">
            <a:xfrm>
              <a:off x="2861167" y="5020099"/>
              <a:ext cx="145079"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0" name="Freeform 64"/>
            <p:cNvSpPr>
              <a:spLocks/>
            </p:cNvSpPr>
            <p:nvPr userDrawn="1"/>
          </p:nvSpPr>
          <p:spPr bwMode="auto">
            <a:xfrm>
              <a:off x="2754442"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1"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2"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3" name="Freeform 67"/>
            <p:cNvSpPr>
              <a:spLocks/>
            </p:cNvSpPr>
            <p:nvPr userDrawn="1"/>
          </p:nvSpPr>
          <p:spPr bwMode="auto">
            <a:xfrm>
              <a:off x="3341427" y="5020099"/>
              <a:ext cx="146746"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4" name="Freeform 68"/>
            <p:cNvSpPr>
              <a:spLocks/>
            </p:cNvSpPr>
            <p:nvPr userDrawn="1"/>
          </p:nvSpPr>
          <p:spPr bwMode="auto">
            <a:xfrm>
              <a:off x="3236370"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5" name="Freeform 69"/>
            <p:cNvSpPr>
              <a:spLocks/>
            </p:cNvSpPr>
            <p:nvPr userDrawn="1"/>
          </p:nvSpPr>
          <p:spPr bwMode="auto">
            <a:xfrm>
              <a:off x="3101297" y="5020099"/>
              <a:ext cx="146746"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6" name="Freeform 70"/>
            <p:cNvSpPr>
              <a:spLocks/>
            </p:cNvSpPr>
            <p:nvPr userDrawn="1"/>
          </p:nvSpPr>
          <p:spPr bwMode="auto">
            <a:xfrm>
              <a:off x="2994573"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7" name="Freeform 71"/>
            <p:cNvSpPr>
              <a:spLocks/>
            </p:cNvSpPr>
            <p:nvPr userDrawn="1"/>
          </p:nvSpPr>
          <p:spPr bwMode="auto">
            <a:xfrm>
              <a:off x="3823355" y="5020099"/>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8" name="Freeform 72"/>
            <p:cNvSpPr>
              <a:spLocks/>
            </p:cNvSpPr>
            <p:nvPr userDrawn="1"/>
          </p:nvSpPr>
          <p:spPr bwMode="auto">
            <a:xfrm>
              <a:off x="3716630"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9" name="Freeform 73"/>
            <p:cNvSpPr>
              <a:spLocks/>
            </p:cNvSpPr>
            <p:nvPr userDrawn="1"/>
          </p:nvSpPr>
          <p:spPr bwMode="auto">
            <a:xfrm>
              <a:off x="3583225"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0" name="Freeform 74"/>
            <p:cNvSpPr>
              <a:spLocks/>
            </p:cNvSpPr>
            <p:nvPr userDrawn="1"/>
          </p:nvSpPr>
          <p:spPr bwMode="auto">
            <a:xfrm>
              <a:off x="3476500"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1" name="Freeform 75"/>
            <p:cNvSpPr>
              <a:spLocks/>
            </p:cNvSpPr>
            <p:nvPr userDrawn="1"/>
          </p:nvSpPr>
          <p:spPr bwMode="auto">
            <a:xfrm>
              <a:off x="4303616"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2" name="Freeform 76"/>
            <p:cNvSpPr>
              <a:spLocks/>
            </p:cNvSpPr>
            <p:nvPr userDrawn="1"/>
          </p:nvSpPr>
          <p:spPr bwMode="auto">
            <a:xfrm>
              <a:off x="4198559"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3" name="Freeform 77"/>
            <p:cNvSpPr>
              <a:spLocks/>
            </p:cNvSpPr>
            <p:nvPr userDrawn="1"/>
          </p:nvSpPr>
          <p:spPr bwMode="auto">
            <a:xfrm>
              <a:off x="4063485" y="5020099"/>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4" name="Freeform 78"/>
            <p:cNvSpPr>
              <a:spLocks/>
            </p:cNvSpPr>
            <p:nvPr userDrawn="1"/>
          </p:nvSpPr>
          <p:spPr bwMode="auto">
            <a:xfrm>
              <a:off x="3956761"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5" name="Freeform 79"/>
            <p:cNvSpPr>
              <a:spLocks/>
            </p:cNvSpPr>
            <p:nvPr userDrawn="1"/>
          </p:nvSpPr>
          <p:spPr bwMode="auto">
            <a:xfrm>
              <a:off x="443868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6" name="Freeform 80"/>
            <p:cNvSpPr>
              <a:spLocks/>
            </p:cNvSpPr>
            <p:nvPr userDrawn="1"/>
          </p:nvSpPr>
          <p:spPr bwMode="auto">
            <a:xfrm>
              <a:off x="4912418"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7" name="Freeform 81"/>
            <p:cNvSpPr>
              <a:spLocks/>
            </p:cNvSpPr>
            <p:nvPr userDrawn="1"/>
          </p:nvSpPr>
          <p:spPr bwMode="auto">
            <a:xfrm>
              <a:off x="4805693"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8" name="Freeform 82"/>
            <p:cNvSpPr>
              <a:spLocks/>
            </p:cNvSpPr>
            <p:nvPr userDrawn="1"/>
          </p:nvSpPr>
          <p:spPr bwMode="auto">
            <a:xfrm>
              <a:off x="4670619"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9" name="Freeform 83"/>
            <p:cNvSpPr>
              <a:spLocks/>
            </p:cNvSpPr>
            <p:nvPr userDrawn="1"/>
          </p:nvSpPr>
          <p:spPr bwMode="auto">
            <a:xfrm>
              <a:off x="4563895"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0" name="Freeform 84"/>
            <p:cNvSpPr>
              <a:spLocks/>
            </p:cNvSpPr>
            <p:nvPr userDrawn="1"/>
          </p:nvSpPr>
          <p:spPr bwMode="auto">
            <a:xfrm>
              <a:off x="5392678"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1" name="Freeform 85"/>
            <p:cNvSpPr>
              <a:spLocks/>
            </p:cNvSpPr>
            <p:nvPr userDrawn="1"/>
          </p:nvSpPr>
          <p:spPr bwMode="auto">
            <a:xfrm>
              <a:off x="5285954"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2" name="Freeform 86"/>
            <p:cNvSpPr>
              <a:spLocks/>
            </p:cNvSpPr>
            <p:nvPr userDrawn="1"/>
          </p:nvSpPr>
          <p:spPr bwMode="auto">
            <a:xfrm>
              <a:off x="5152548"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3" name="Freeform 87"/>
            <p:cNvSpPr>
              <a:spLocks/>
            </p:cNvSpPr>
            <p:nvPr userDrawn="1"/>
          </p:nvSpPr>
          <p:spPr bwMode="auto">
            <a:xfrm>
              <a:off x="5045823"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4" name="Freeform 88"/>
            <p:cNvSpPr>
              <a:spLocks/>
            </p:cNvSpPr>
            <p:nvPr userDrawn="1"/>
          </p:nvSpPr>
          <p:spPr bwMode="auto">
            <a:xfrm>
              <a:off x="5872939"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5" name="Freeform 89"/>
            <p:cNvSpPr>
              <a:spLocks/>
            </p:cNvSpPr>
            <p:nvPr userDrawn="1"/>
          </p:nvSpPr>
          <p:spPr bwMode="auto">
            <a:xfrm>
              <a:off x="5767881"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6" name="Freeform 90"/>
            <p:cNvSpPr>
              <a:spLocks/>
            </p:cNvSpPr>
            <p:nvPr userDrawn="1"/>
          </p:nvSpPr>
          <p:spPr bwMode="auto">
            <a:xfrm>
              <a:off x="5632808"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7" name="Freeform 91"/>
            <p:cNvSpPr>
              <a:spLocks/>
            </p:cNvSpPr>
            <p:nvPr userDrawn="1"/>
          </p:nvSpPr>
          <p:spPr bwMode="auto">
            <a:xfrm>
              <a:off x="5526084"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8" name="Freeform 92"/>
            <p:cNvSpPr>
              <a:spLocks/>
            </p:cNvSpPr>
            <p:nvPr userDrawn="1"/>
          </p:nvSpPr>
          <p:spPr bwMode="auto">
            <a:xfrm>
              <a:off x="6354866"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9" name="Freeform 93"/>
            <p:cNvSpPr>
              <a:spLocks/>
            </p:cNvSpPr>
            <p:nvPr userDrawn="1"/>
          </p:nvSpPr>
          <p:spPr bwMode="auto">
            <a:xfrm>
              <a:off x="6248142"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0" name="Freeform 94"/>
            <p:cNvSpPr>
              <a:spLocks/>
            </p:cNvSpPr>
            <p:nvPr userDrawn="1"/>
          </p:nvSpPr>
          <p:spPr bwMode="auto">
            <a:xfrm>
              <a:off x="611473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1" name="Freeform 95"/>
            <p:cNvSpPr>
              <a:spLocks/>
            </p:cNvSpPr>
            <p:nvPr userDrawn="1"/>
          </p:nvSpPr>
          <p:spPr bwMode="auto">
            <a:xfrm>
              <a:off x="6008011"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2" name="Freeform 96"/>
            <p:cNvSpPr>
              <a:spLocks/>
            </p:cNvSpPr>
            <p:nvPr userDrawn="1"/>
          </p:nvSpPr>
          <p:spPr bwMode="auto">
            <a:xfrm>
              <a:off x="6835127"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3" name="Freeform 97"/>
            <p:cNvSpPr>
              <a:spLocks/>
            </p:cNvSpPr>
            <p:nvPr userDrawn="1"/>
          </p:nvSpPr>
          <p:spPr bwMode="auto">
            <a:xfrm>
              <a:off x="6730070"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4" name="Freeform 98"/>
            <p:cNvSpPr>
              <a:spLocks/>
            </p:cNvSpPr>
            <p:nvPr userDrawn="1"/>
          </p:nvSpPr>
          <p:spPr bwMode="auto">
            <a:xfrm>
              <a:off x="6594997"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5" name="Freeform 99"/>
            <p:cNvSpPr>
              <a:spLocks/>
            </p:cNvSpPr>
            <p:nvPr userDrawn="1"/>
          </p:nvSpPr>
          <p:spPr bwMode="auto">
            <a:xfrm>
              <a:off x="6488272"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6" name="Freeform 100"/>
            <p:cNvSpPr>
              <a:spLocks/>
            </p:cNvSpPr>
            <p:nvPr userDrawn="1"/>
          </p:nvSpPr>
          <p:spPr bwMode="auto">
            <a:xfrm>
              <a:off x="7317056"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7" y="0"/>
                  </a:lnTo>
                  <a:lnTo>
                    <a:pt x="791" y="666"/>
                  </a:lnTo>
                  <a:lnTo>
                    <a:pt x="530"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7" name="Freeform 101"/>
            <p:cNvSpPr>
              <a:spLocks/>
            </p:cNvSpPr>
            <p:nvPr userDrawn="1"/>
          </p:nvSpPr>
          <p:spPr bwMode="auto">
            <a:xfrm>
              <a:off x="7210331"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8" name="Freeform 102"/>
            <p:cNvSpPr>
              <a:spLocks/>
            </p:cNvSpPr>
            <p:nvPr userDrawn="1"/>
          </p:nvSpPr>
          <p:spPr bwMode="auto">
            <a:xfrm>
              <a:off x="7076925"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9" name="Freeform 103"/>
            <p:cNvSpPr>
              <a:spLocks/>
            </p:cNvSpPr>
            <p:nvPr userDrawn="1"/>
          </p:nvSpPr>
          <p:spPr bwMode="auto">
            <a:xfrm>
              <a:off x="6970201"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0" name="Freeform 104"/>
            <p:cNvSpPr>
              <a:spLocks/>
            </p:cNvSpPr>
            <p:nvPr userDrawn="1"/>
          </p:nvSpPr>
          <p:spPr bwMode="auto">
            <a:xfrm>
              <a:off x="7798983" y="4883358"/>
              <a:ext cx="145079" cy="123400"/>
            </a:xfrm>
            <a:custGeom>
              <a:avLst/>
              <a:gdLst>
                <a:gd name="T0" fmla="*/ 394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4 w 791"/>
                <a:gd name="T19" fmla="*/ 0 h 666"/>
                <a:gd name="T20" fmla="*/ 500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90" y="0"/>
                  </a:lnTo>
                  <a:lnTo>
                    <a:pt x="324" y="0"/>
                  </a:lnTo>
                  <a:lnTo>
                    <a:pt x="360" y="0"/>
                  </a:lnTo>
                  <a:lnTo>
                    <a:pt x="394" y="0"/>
                  </a:lnTo>
                  <a:lnTo>
                    <a:pt x="430" y="0"/>
                  </a:lnTo>
                  <a:lnTo>
                    <a:pt x="464" y="0"/>
                  </a:lnTo>
                  <a:lnTo>
                    <a:pt x="500"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1" name="Freeform 105"/>
            <p:cNvSpPr>
              <a:spLocks/>
            </p:cNvSpPr>
            <p:nvPr userDrawn="1"/>
          </p:nvSpPr>
          <p:spPr bwMode="auto">
            <a:xfrm>
              <a:off x="7690592"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3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3"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2" name="Freeform 106"/>
            <p:cNvSpPr>
              <a:spLocks/>
            </p:cNvSpPr>
            <p:nvPr userDrawn="1"/>
          </p:nvSpPr>
          <p:spPr bwMode="auto">
            <a:xfrm>
              <a:off x="7557186"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3" name="Freeform 107"/>
            <p:cNvSpPr>
              <a:spLocks/>
            </p:cNvSpPr>
            <p:nvPr userDrawn="1"/>
          </p:nvSpPr>
          <p:spPr bwMode="auto">
            <a:xfrm>
              <a:off x="7450461"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4" name="Freeform 108"/>
            <p:cNvSpPr>
              <a:spLocks/>
            </p:cNvSpPr>
            <p:nvPr userDrawn="1"/>
          </p:nvSpPr>
          <p:spPr bwMode="auto">
            <a:xfrm>
              <a:off x="8279244" y="4883358"/>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5" name="Freeform 109"/>
            <p:cNvSpPr>
              <a:spLocks/>
            </p:cNvSpPr>
            <p:nvPr userDrawn="1"/>
          </p:nvSpPr>
          <p:spPr bwMode="auto">
            <a:xfrm>
              <a:off x="8172519" y="4883358"/>
              <a:ext cx="118398" cy="123400"/>
            </a:xfrm>
            <a:custGeom>
              <a:avLst/>
              <a:gdLst>
                <a:gd name="T0" fmla="*/ 644 w 644"/>
                <a:gd name="T1" fmla="*/ 192 h 666"/>
                <a:gd name="T2" fmla="*/ 644 w 644"/>
                <a:gd name="T3" fmla="*/ 0 h 666"/>
                <a:gd name="T4" fmla="*/ 563 w 644"/>
                <a:gd name="T5" fmla="*/ 0 h 666"/>
                <a:gd name="T6" fmla="*/ 483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3"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6" name="Freeform 110"/>
            <p:cNvSpPr>
              <a:spLocks/>
            </p:cNvSpPr>
            <p:nvPr userDrawn="1"/>
          </p:nvSpPr>
          <p:spPr bwMode="auto">
            <a:xfrm>
              <a:off x="8039113"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7" name="Freeform 111"/>
            <p:cNvSpPr>
              <a:spLocks/>
            </p:cNvSpPr>
            <p:nvPr userDrawn="1"/>
          </p:nvSpPr>
          <p:spPr bwMode="auto">
            <a:xfrm>
              <a:off x="793238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1 w 643"/>
                <a:gd name="T9" fmla="*/ 0 h 666"/>
                <a:gd name="T10" fmla="*/ 321 w 643"/>
                <a:gd name="T11" fmla="*/ 0 h 666"/>
                <a:gd name="T12" fmla="*/ 240 w 643"/>
                <a:gd name="T13" fmla="*/ 0 h 666"/>
                <a:gd name="T14" fmla="*/ 160 w 643"/>
                <a:gd name="T15" fmla="*/ 0 h 666"/>
                <a:gd name="T16" fmla="*/ 79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8" name="Freeform 112"/>
            <p:cNvSpPr>
              <a:spLocks/>
            </p:cNvSpPr>
            <p:nvPr userDrawn="1"/>
          </p:nvSpPr>
          <p:spPr bwMode="auto">
            <a:xfrm>
              <a:off x="8759504" y="4883358"/>
              <a:ext cx="146746" cy="123400"/>
            </a:xfrm>
            <a:custGeom>
              <a:avLst/>
              <a:gdLst>
                <a:gd name="T0" fmla="*/ 394 w 791"/>
                <a:gd name="T1" fmla="*/ 268 h 666"/>
                <a:gd name="T2" fmla="*/ 259 w 791"/>
                <a:gd name="T3" fmla="*/ 666 h 666"/>
                <a:gd name="T4" fmla="*/ 0 w 791"/>
                <a:gd name="T5" fmla="*/ 666 h 666"/>
                <a:gd name="T6" fmla="*/ 254 w 791"/>
                <a:gd name="T7" fmla="*/ 0 h 666"/>
                <a:gd name="T8" fmla="*/ 288 w 791"/>
                <a:gd name="T9" fmla="*/ 0 h 666"/>
                <a:gd name="T10" fmla="*/ 324 w 791"/>
                <a:gd name="T11" fmla="*/ 0 h 666"/>
                <a:gd name="T12" fmla="*/ 360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59" y="666"/>
                  </a:lnTo>
                  <a:lnTo>
                    <a:pt x="0" y="666"/>
                  </a:lnTo>
                  <a:lnTo>
                    <a:pt x="254" y="0"/>
                  </a:lnTo>
                  <a:lnTo>
                    <a:pt x="288" y="0"/>
                  </a:lnTo>
                  <a:lnTo>
                    <a:pt x="324" y="0"/>
                  </a:lnTo>
                  <a:lnTo>
                    <a:pt x="360" y="0"/>
                  </a:lnTo>
                  <a:lnTo>
                    <a:pt x="394" y="0"/>
                  </a:lnTo>
                  <a:lnTo>
                    <a:pt x="430" y="0"/>
                  </a:lnTo>
                  <a:lnTo>
                    <a:pt x="465" y="0"/>
                  </a:lnTo>
                  <a:lnTo>
                    <a:pt x="501" y="0"/>
                  </a:lnTo>
                  <a:lnTo>
                    <a:pt x="535"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9" name="Freeform 113"/>
            <p:cNvSpPr>
              <a:spLocks/>
            </p:cNvSpPr>
            <p:nvPr userDrawn="1"/>
          </p:nvSpPr>
          <p:spPr bwMode="auto">
            <a:xfrm>
              <a:off x="8652780" y="4883358"/>
              <a:ext cx="120065"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0" name="Freeform 114"/>
            <p:cNvSpPr>
              <a:spLocks/>
            </p:cNvSpPr>
            <p:nvPr userDrawn="1"/>
          </p:nvSpPr>
          <p:spPr bwMode="auto">
            <a:xfrm>
              <a:off x="8519374" y="4883358"/>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1" name="Freeform 115"/>
            <p:cNvSpPr>
              <a:spLocks/>
            </p:cNvSpPr>
            <p:nvPr userDrawn="1"/>
          </p:nvSpPr>
          <p:spPr bwMode="auto">
            <a:xfrm>
              <a:off x="8412650"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2" name="Freeform 116"/>
            <p:cNvSpPr>
              <a:spLocks/>
            </p:cNvSpPr>
            <p:nvPr userDrawn="1"/>
          </p:nvSpPr>
          <p:spPr bwMode="auto">
            <a:xfrm>
              <a:off x="9001303"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3" name="Freeform 117"/>
            <p:cNvSpPr>
              <a:spLocks/>
            </p:cNvSpPr>
            <p:nvPr userDrawn="1"/>
          </p:nvSpPr>
          <p:spPr bwMode="auto">
            <a:xfrm>
              <a:off x="889457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4" name="Freeform 118"/>
            <p:cNvSpPr>
              <a:spLocks/>
            </p:cNvSpPr>
            <p:nvPr userDrawn="1"/>
          </p:nvSpPr>
          <p:spPr bwMode="auto">
            <a:xfrm>
              <a:off x="4550554" y="5020099"/>
              <a:ext cx="146746"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5" name="Freeform 119"/>
            <p:cNvSpPr>
              <a:spLocks/>
            </p:cNvSpPr>
            <p:nvPr userDrawn="1"/>
          </p:nvSpPr>
          <p:spPr bwMode="auto">
            <a:xfrm>
              <a:off x="5032483" y="5020099"/>
              <a:ext cx="145079"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6" name="Freeform 120"/>
            <p:cNvSpPr>
              <a:spLocks/>
            </p:cNvSpPr>
            <p:nvPr userDrawn="1"/>
          </p:nvSpPr>
          <p:spPr bwMode="auto">
            <a:xfrm>
              <a:off x="4925758"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7" name="Freeform 121"/>
            <p:cNvSpPr>
              <a:spLocks/>
            </p:cNvSpPr>
            <p:nvPr userDrawn="1"/>
          </p:nvSpPr>
          <p:spPr bwMode="auto">
            <a:xfrm>
              <a:off x="4790684"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8" name="Freeform 122"/>
            <p:cNvSpPr>
              <a:spLocks/>
            </p:cNvSpPr>
            <p:nvPr userDrawn="1"/>
          </p:nvSpPr>
          <p:spPr bwMode="auto">
            <a:xfrm>
              <a:off x="4683960"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9" name="Freeform 123"/>
            <p:cNvSpPr>
              <a:spLocks/>
            </p:cNvSpPr>
            <p:nvPr userDrawn="1"/>
          </p:nvSpPr>
          <p:spPr bwMode="auto">
            <a:xfrm>
              <a:off x="5512743"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0" name="Freeform 124"/>
            <p:cNvSpPr>
              <a:spLocks/>
            </p:cNvSpPr>
            <p:nvPr userDrawn="1"/>
          </p:nvSpPr>
          <p:spPr bwMode="auto">
            <a:xfrm>
              <a:off x="5406019"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1" name="Freeform 125"/>
            <p:cNvSpPr>
              <a:spLocks/>
            </p:cNvSpPr>
            <p:nvPr userDrawn="1"/>
          </p:nvSpPr>
          <p:spPr bwMode="auto">
            <a:xfrm>
              <a:off x="5272613" y="5020099"/>
              <a:ext cx="145079"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2" name="Freeform 126"/>
            <p:cNvSpPr>
              <a:spLocks/>
            </p:cNvSpPr>
            <p:nvPr userDrawn="1"/>
          </p:nvSpPr>
          <p:spPr bwMode="auto">
            <a:xfrm>
              <a:off x="5165888"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3" name="Freeform 127"/>
            <p:cNvSpPr>
              <a:spLocks/>
            </p:cNvSpPr>
            <p:nvPr userDrawn="1"/>
          </p:nvSpPr>
          <p:spPr bwMode="auto">
            <a:xfrm>
              <a:off x="5994671"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4" name="Freeform 128"/>
            <p:cNvSpPr>
              <a:spLocks/>
            </p:cNvSpPr>
            <p:nvPr userDrawn="1"/>
          </p:nvSpPr>
          <p:spPr bwMode="auto">
            <a:xfrm>
              <a:off x="5887946"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5" name="Freeform 129"/>
            <p:cNvSpPr>
              <a:spLocks/>
            </p:cNvSpPr>
            <p:nvPr userDrawn="1"/>
          </p:nvSpPr>
          <p:spPr bwMode="auto">
            <a:xfrm>
              <a:off x="5752874" y="5020099"/>
              <a:ext cx="146746"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6" name="Freeform 130"/>
            <p:cNvSpPr>
              <a:spLocks/>
            </p:cNvSpPr>
            <p:nvPr userDrawn="1"/>
          </p:nvSpPr>
          <p:spPr bwMode="auto">
            <a:xfrm>
              <a:off x="5646149"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7" name="Freeform 131"/>
            <p:cNvSpPr>
              <a:spLocks/>
            </p:cNvSpPr>
            <p:nvPr userDrawn="1"/>
          </p:nvSpPr>
          <p:spPr bwMode="auto">
            <a:xfrm>
              <a:off x="6474931" y="5020099"/>
              <a:ext cx="146746" cy="123400"/>
            </a:xfrm>
            <a:custGeom>
              <a:avLst/>
              <a:gdLst>
                <a:gd name="T0" fmla="*/ 395 w 792"/>
                <a:gd name="T1" fmla="*/ 267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7"/>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8" name="Freeform 132"/>
            <p:cNvSpPr>
              <a:spLocks/>
            </p:cNvSpPr>
            <p:nvPr userDrawn="1"/>
          </p:nvSpPr>
          <p:spPr bwMode="auto">
            <a:xfrm>
              <a:off x="6368207"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9" name="Freeform 133"/>
            <p:cNvSpPr>
              <a:spLocks/>
            </p:cNvSpPr>
            <p:nvPr userDrawn="1"/>
          </p:nvSpPr>
          <p:spPr bwMode="auto">
            <a:xfrm>
              <a:off x="6234801" y="5020099"/>
              <a:ext cx="145079"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0" name="Freeform 134"/>
            <p:cNvSpPr>
              <a:spLocks/>
            </p:cNvSpPr>
            <p:nvPr userDrawn="1"/>
          </p:nvSpPr>
          <p:spPr bwMode="auto">
            <a:xfrm>
              <a:off x="6128077"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1" name="Freeform 135"/>
            <p:cNvSpPr>
              <a:spLocks/>
            </p:cNvSpPr>
            <p:nvPr userDrawn="1"/>
          </p:nvSpPr>
          <p:spPr bwMode="auto">
            <a:xfrm>
              <a:off x="6956860" y="5020099"/>
              <a:ext cx="145079" cy="123400"/>
            </a:xfrm>
            <a:custGeom>
              <a:avLst/>
              <a:gdLst>
                <a:gd name="T0" fmla="*/ 395 w 791"/>
                <a:gd name="T1" fmla="*/ 267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2" name="Freeform 136"/>
            <p:cNvSpPr>
              <a:spLocks/>
            </p:cNvSpPr>
            <p:nvPr userDrawn="1"/>
          </p:nvSpPr>
          <p:spPr bwMode="auto">
            <a:xfrm>
              <a:off x="6850136"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3" name="Freeform 137"/>
            <p:cNvSpPr>
              <a:spLocks/>
            </p:cNvSpPr>
            <p:nvPr userDrawn="1"/>
          </p:nvSpPr>
          <p:spPr bwMode="auto">
            <a:xfrm>
              <a:off x="6715062" y="5020099"/>
              <a:ext cx="146746" cy="123400"/>
            </a:xfrm>
            <a:custGeom>
              <a:avLst/>
              <a:gdLst>
                <a:gd name="T0" fmla="*/ 396 w 791"/>
                <a:gd name="T1" fmla="*/ 267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4" name="Freeform 138"/>
            <p:cNvSpPr>
              <a:spLocks/>
            </p:cNvSpPr>
            <p:nvPr userDrawn="1"/>
          </p:nvSpPr>
          <p:spPr bwMode="auto">
            <a:xfrm>
              <a:off x="6608337"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5" name="Freeform 139"/>
            <p:cNvSpPr>
              <a:spLocks/>
            </p:cNvSpPr>
            <p:nvPr userDrawn="1"/>
          </p:nvSpPr>
          <p:spPr bwMode="auto">
            <a:xfrm>
              <a:off x="7437121" y="5020099"/>
              <a:ext cx="145079" cy="123400"/>
            </a:xfrm>
            <a:custGeom>
              <a:avLst/>
              <a:gdLst>
                <a:gd name="T0" fmla="*/ 394 w 791"/>
                <a:gd name="T1" fmla="*/ 267 h 666"/>
                <a:gd name="T2" fmla="*/ 259 w 791"/>
                <a:gd name="T3" fmla="*/ 666 h 666"/>
                <a:gd name="T4" fmla="*/ 0 w 791"/>
                <a:gd name="T5" fmla="*/ 666 h 666"/>
                <a:gd name="T6" fmla="*/ 254 w 791"/>
                <a:gd name="T7" fmla="*/ 0 h 666"/>
                <a:gd name="T8" fmla="*/ 288 w 791"/>
                <a:gd name="T9" fmla="*/ 0 h 666"/>
                <a:gd name="T10" fmla="*/ 324 w 791"/>
                <a:gd name="T11" fmla="*/ 0 h 666"/>
                <a:gd name="T12" fmla="*/ 359 w 791"/>
                <a:gd name="T13" fmla="*/ 0 h 666"/>
                <a:gd name="T14" fmla="*/ 394 w 791"/>
                <a:gd name="T15" fmla="*/ 0 h 666"/>
                <a:gd name="T16" fmla="*/ 430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59" y="666"/>
                  </a:lnTo>
                  <a:lnTo>
                    <a:pt x="0" y="666"/>
                  </a:lnTo>
                  <a:lnTo>
                    <a:pt x="254" y="0"/>
                  </a:lnTo>
                  <a:lnTo>
                    <a:pt x="288" y="0"/>
                  </a:lnTo>
                  <a:lnTo>
                    <a:pt x="324" y="0"/>
                  </a:lnTo>
                  <a:lnTo>
                    <a:pt x="359" y="0"/>
                  </a:lnTo>
                  <a:lnTo>
                    <a:pt x="394" y="0"/>
                  </a:lnTo>
                  <a:lnTo>
                    <a:pt x="430" y="0"/>
                  </a:lnTo>
                  <a:lnTo>
                    <a:pt x="465" y="0"/>
                  </a:lnTo>
                  <a:lnTo>
                    <a:pt x="501" y="0"/>
                  </a:lnTo>
                  <a:lnTo>
                    <a:pt x="535"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6" name="Freeform 140"/>
            <p:cNvSpPr>
              <a:spLocks/>
            </p:cNvSpPr>
            <p:nvPr userDrawn="1"/>
          </p:nvSpPr>
          <p:spPr bwMode="auto">
            <a:xfrm>
              <a:off x="7330396" y="5020099"/>
              <a:ext cx="118398" cy="123400"/>
            </a:xfrm>
            <a:custGeom>
              <a:avLst/>
              <a:gdLst>
                <a:gd name="T0" fmla="*/ 645 w 645"/>
                <a:gd name="T1" fmla="*/ 192 h 666"/>
                <a:gd name="T2" fmla="*/ 645 w 645"/>
                <a:gd name="T3" fmla="*/ 0 h 666"/>
                <a:gd name="T4" fmla="*/ 564 w 645"/>
                <a:gd name="T5" fmla="*/ 0 h 666"/>
                <a:gd name="T6" fmla="*/ 482 w 645"/>
                <a:gd name="T7" fmla="*/ 0 h 666"/>
                <a:gd name="T8" fmla="*/ 403 w 645"/>
                <a:gd name="T9" fmla="*/ 0 h 666"/>
                <a:gd name="T10" fmla="*/ 322 w 645"/>
                <a:gd name="T11" fmla="*/ 0 h 666"/>
                <a:gd name="T12" fmla="*/ 242 w 645"/>
                <a:gd name="T13" fmla="*/ 0 h 666"/>
                <a:gd name="T14" fmla="*/ 161 w 645"/>
                <a:gd name="T15" fmla="*/ 0 h 666"/>
                <a:gd name="T16" fmla="*/ 81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7" name="Freeform 141"/>
            <p:cNvSpPr>
              <a:spLocks/>
            </p:cNvSpPr>
            <p:nvPr userDrawn="1"/>
          </p:nvSpPr>
          <p:spPr bwMode="auto">
            <a:xfrm>
              <a:off x="7196990" y="5020099"/>
              <a:ext cx="145079" cy="123400"/>
            </a:xfrm>
            <a:custGeom>
              <a:avLst/>
              <a:gdLst>
                <a:gd name="T0" fmla="*/ 396 w 791"/>
                <a:gd name="T1" fmla="*/ 267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8" name="Freeform 142"/>
            <p:cNvSpPr>
              <a:spLocks/>
            </p:cNvSpPr>
            <p:nvPr userDrawn="1"/>
          </p:nvSpPr>
          <p:spPr bwMode="auto">
            <a:xfrm>
              <a:off x="709026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9" name="Freeform 143"/>
            <p:cNvSpPr>
              <a:spLocks/>
            </p:cNvSpPr>
            <p:nvPr userDrawn="1"/>
          </p:nvSpPr>
          <p:spPr bwMode="auto">
            <a:xfrm>
              <a:off x="7917381" y="5020099"/>
              <a:ext cx="146746" cy="123400"/>
            </a:xfrm>
            <a:custGeom>
              <a:avLst/>
              <a:gdLst>
                <a:gd name="T0" fmla="*/ 396 w 791"/>
                <a:gd name="T1" fmla="*/ 267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0" name="Freeform 144"/>
            <p:cNvSpPr>
              <a:spLocks/>
            </p:cNvSpPr>
            <p:nvPr userDrawn="1"/>
          </p:nvSpPr>
          <p:spPr bwMode="auto">
            <a:xfrm>
              <a:off x="781232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5 w 643"/>
                <a:gd name="T27" fmla="*/ 666 h 666"/>
                <a:gd name="T28" fmla="*/ 455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5" y="666"/>
                  </a:lnTo>
                  <a:lnTo>
                    <a:pt x="455"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1" name="Freeform 145"/>
            <p:cNvSpPr>
              <a:spLocks/>
            </p:cNvSpPr>
            <p:nvPr userDrawn="1"/>
          </p:nvSpPr>
          <p:spPr bwMode="auto">
            <a:xfrm>
              <a:off x="7677251" y="5020099"/>
              <a:ext cx="146746" cy="123400"/>
            </a:xfrm>
            <a:custGeom>
              <a:avLst/>
              <a:gdLst>
                <a:gd name="T0" fmla="*/ 394 w 791"/>
                <a:gd name="T1" fmla="*/ 267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7"/>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2" name="Freeform 146"/>
            <p:cNvSpPr>
              <a:spLocks/>
            </p:cNvSpPr>
            <p:nvPr userDrawn="1"/>
          </p:nvSpPr>
          <p:spPr bwMode="auto">
            <a:xfrm>
              <a:off x="7570526"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3" name="Freeform 147"/>
            <p:cNvSpPr>
              <a:spLocks/>
            </p:cNvSpPr>
            <p:nvPr userDrawn="1"/>
          </p:nvSpPr>
          <p:spPr bwMode="auto">
            <a:xfrm>
              <a:off x="8399309" y="5020099"/>
              <a:ext cx="145079" cy="123400"/>
            </a:xfrm>
            <a:custGeom>
              <a:avLst/>
              <a:gdLst>
                <a:gd name="T0" fmla="*/ 397 w 791"/>
                <a:gd name="T1" fmla="*/ 267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7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7"/>
                  </a:moveTo>
                  <a:lnTo>
                    <a:pt x="261" y="666"/>
                  </a:lnTo>
                  <a:lnTo>
                    <a:pt x="0" y="666"/>
                  </a:lnTo>
                  <a:lnTo>
                    <a:pt x="256" y="0"/>
                  </a:lnTo>
                  <a:lnTo>
                    <a:pt x="291" y="0"/>
                  </a:lnTo>
                  <a:lnTo>
                    <a:pt x="326" y="0"/>
                  </a:lnTo>
                  <a:lnTo>
                    <a:pt x="361" y="0"/>
                  </a:lnTo>
                  <a:lnTo>
                    <a:pt x="397" y="0"/>
                  </a:lnTo>
                  <a:lnTo>
                    <a:pt x="431" y="0"/>
                  </a:lnTo>
                  <a:lnTo>
                    <a:pt x="467" y="0"/>
                  </a:lnTo>
                  <a:lnTo>
                    <a:pt x="503" y="0"/>
                  </a:lnTo>
                  <a:lnTo>
                    <a:pt x="537" y="0"/>
                  </a:lnTo>
                  <a:lnTo>
                    <a:pt x="791" y="666"/>
                  </a:lnTo>
                  <a:lnTo>
                    <a:pt x="532" y="666"/>
                  </a:lnTo>
                  <a:lnTo>
                    <a:pt x="397"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4" name="Freeform 148"/>
            <p:cNvSpPr>
              <a:spLocks/>
            </p:cNvSpPr>
            <p:nvPr userDrawn="1"/>
          </p:nvSpPr>
          <p:spPr bwMode="auto">
            <a:xfrm>
              <a:off x="8292584"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2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2"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5" name="Freeform 149"/>
            <p:cNvSpPr>
              <a:spLocks/>
            </p:cNvSpPr>
            <p:nvPr userDrawn="1"/>
          </p:nvSpPr>
          <p:spPr bwMode="auto">
            <a:xfrm>
              <a:off x="8159179" y="5020099"/>
              <a:ext cx="145079" cy="123400"/>
            </a:xfrm>
            <a:custGeom>
              <a:avLst/>
              <a:gdLst>
                <a:gd name="T0" fmla="*/ 395 w 791"/>
                <a:gd name="T1" fmla="*/ 267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6" name="Freeform 150"/>
            <p:cNvSpPr>
              <a:spLocks/>
            </p:cNvSpPr>
            <p:nvPr userDrawn="1"/>
          </p:nvSpPr>
          <p:spPr bwMode="auto">
            <a:xfrm>
              <a:off x="8052454"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7" name="Freeform 151"/>
            <p:cNvSpPr>
              <a:spLocks/>
            </p:cNvSpPr>
            <p:nvPr userDrawn="1"/>
          </p:nvSpPr>
          <p:spPr bwMode="auto">
            <a:xfrm>
              <a:off x="8879570" y="5020099"/>
              <a:ext cx="146746" cy="123400"/>
            </a:xfrm>
            <a:custGeom>
              <a:avLst/>
              <a:gdLst>
                <a:gd name="T0" fmla="*/ 396 w 791"/>
                <a:gd name="T1" fmla="*/ 267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7"/>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8" name="Freeform 152"/>
            <p:cNvSpPr>
              <a:spLocks/>
            </p:cNvSpPr>
            <p:nvPr userDrawn="1"/>
          </p:nvSpPr>
          <p:spPr bwMode="auto">
            <a:xfrm>
              <a:off x="8774513" y="5020099"/>
              <a:ext cx="116730"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9" name="Freeform 153"/>
            <p:cNvSpPr>
              <a:spLocks/>
            </p:cNvSpPr>
            <p:nvPr userDrawn="1"/>
          </p:nvSpPr>
          <p:spPr bwMode="auto">
            <a:xfrm>
              <a:off x="8639439" y="5020099"/>
              <a:ext cx="146746" cy="123400"/>
            </a:xfrm>
            <a:custGeom>
              <a:avLst/>
              <a:gdLst>
                <a:gd name="T0" fmla="*/ 395 w 791"/>
                <a:gd name="T1" fmla="*/ 267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7"/>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0" name="Freeform 154"/>
            <p:cNvSpPr>
              <a:spLocks/>
            </p:cNvSpPr>
            <p:nvPr userDrawn="1"/>
          </p:nvSpPr>
          <p:spPr bwMode="auto">
            <a:xfrm>
              <a:off x="8532715"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1" name="Freeform 155"/>
            <p:cNvSpPr>
              <a:spLocks/>
            </p:cNvSpPr>
            <p:nvPr userDrawn="1"/>
          </p:nvSpPr>
          <p:spPr bwMode="auto">
            <a:xfrm>
              <a:off x="901464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82"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p>
          </p:txBody>
        </p:sp>
      </p:grpSp>
      <p:sp>
        <p:nvSpPr>
          <p:cNvPr id="2" name="Title Placeholder 1"/>
          <p:cNvSpPr>
            <a:spLocks noGrp="1"/>
          </p:cNvSpPr>
          <p:nvPr>
            <p:ph type="title"/>
          </p:nvPr>
        </p:nvSpPr>
        <p:spPr>
          <a:xfrm>
            <a:off x="421575" y="60741"/>
            <a:ext cx="11403885"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21574"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8" name="Rectangle 17"/>
          <p:cNvSpPr/>
          <p:nvPr userDrawn="1"/>
        </p:nvSpPr>
        <p:spPr>
          <a:xfrm rot="5400000">
            <a:off x="-205521" y="378365"/>
            <a:ext cx="833415" cy="76687"/>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sp>
        <p:nvSpPr>
          <p:cNvPr id="71" name="Text Placeholder 4"/>
          <p:cNvSpPr txBox="1">
            <a:spLocks/>
          </p:cNvSpPr>
          <p:nvPr userDrawn="1"/>
        </p:nvSpPr>
        <p:spPr>
          <a:xfrm>
            <a:off x="6216811" y="6522345"/>
            <a:ext cx="1614117" cy="287259"/>
          </a:xfrm>
          <a:prstGeom prst="rect">
            <a:avLst/>
          </a:prstGeom>
          <a:noFill/>
        </p:spPr>
        <p:txBody>
          <a:bodyPr wrap="none" rtlCol="0" anchor="ctr" anchorCtr="0">
            <a:noAutofit/>
          </a:bodyPr>
          <a:lstStyle>
            <a:defPPr>
              <a:defRPr lang="en-US"/>
            </a:defPPr>
            <a:lvl1pPr defTabSz="914400">
              <a:defRPr sz="800" b="1">
                <a:solidFill>
                  <a:schemeClr val="tx1">
                    <a:lumMod val="75000"/>
                  </a:schemeClr>
                </a:solidFill>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sz="1067" b="0" dirty="0">
                <a:solidFill>
                  <a:schemeClr val="tx1">
                    <a:lumMod val="75000"/>
                    <a:lumOff val="25000"/>
                  </a:schemeClr>
                </a:solidFill>
              </a:rPr>
              <a:t>TCS</a:t>
            </a:r>
            <a:r>
              <a:rPr lang="en-US" sz="1067" b="0" baseline="0" dirty="0">
                <a:solidFill>
                  <a:schemeClr val="tx1">
                    <a:lumMod val="75000"/>
                    <a:lumOff val="25000"/>
                  </a:schemeClr>
                </a:solidFill>
              </a:rPr>
              <a:t> Confidential</a:t>
            </a:r>
            <a:endParaRPr lang="en-US" sz="1067" b="0" dirty="0">
              <a:solidFill>
                <a:schemeClr val="tx1">
                  <a:lumMod val="75000"/>
                  <a:lumOff val="25000"/>
                </a:schemeClr>
              </a:solidFill>
            </a:endParaRPr>
          </a:p>
        </p:txBody>
      </p:sp>
      <p:sp>
        <p:nvSpPr>
          <p:cNvPr id="63" name="Rectangle 71"/>
          <p:cNvSpPr txBox="1">
            <a:spLocks noChangeArrowheads="1"/>
          </p:cNvSpPr>
          <p:nvPr userDrawn="1"/>
        </p:nvSpPr>
        <p:spPr bwMode="auto">
          <a:xfrm>
            <a:off x="5895608" y="6485793"/>
            <a:ext cx="400784"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1067" noProof="0" smtClean="0"/>
              <a:pPr lvl="0"/>
              <a:t>‹#›</a:t>
            </a:fld>
            <a:r>
              <a:rPr lang="en-US" sz="1067" noProof="0" dirty="0"/>
              <a:t> </a:t>
            </a:r>
          </a:p>
        </p:txBody>
      </p:sp>
      <p:cxnSp>
        <p:nvCxnSpPr>
          <p:cNvPr id="64" name="Straight Connector 63"/>
          <p:cNvCxnSpPr/>
          <p:nvPr userDrawn="1"/>
        </p:nvCxnSpPr>
        <p:spPr>
          <a:xfrm>
            <a:off x="6249813" y="6593416"/>
            <a:ext cx="0" cy="1695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5" name="Group 64"/>
          <p:cNvGrpSpPr/>
          <p:nvPr userDrawn="1"/>
        </p:nvGrpSpPr>
        <p:grpSpPr>
          <a:xfrm>
            <a:off x="116407" y="6593415"/>
            <a:ext cx="1041267" cy="240812"/>
            <a:chOff x="7508322" y="4824425"/>
            <a:chExt cx="1011451" cy="223825"/>
          </a:xfrm>
        </p:grpSpPr>
        <p:grpSp>
          <p:nvGrpSpPr>
            <p:cNvPr id="66" name="Group 65"/>
            <p:cNvGrpSpPr/>
            <p:nvPr userDrawn="1"/>
          </p:nvGrpSpPr>
          <p:grpSpPr>
            <a:xfrm>
              <a:off x="7990085" y="4824425"/>
              <a:ext cx="529688" cy="223824"/>
              <a:chOff x="1323430" y="208452"/>
              <a:chExt cx="838843" cy="354460"/>
            </a:xfrm>
            <a:solidFill>
              <a:srgbClr val="007DC5"/>
            </a:solidFill>
          </p:grpSpPr>
          <p:sp>
            <p:nvSpPr>
              <p:cNvPr id="69" name="Freeform 68"/>
              <p:cNvSpPr>
                <a:spLocks noEditPoints="1"/>
              </p:cNvSpPr>
              <p:nvPr userDrawn="1"/>
            </p:nvSpPr>
            <p:spPr bwMode="auto">
              <a:xfrm>
                <a:off x="1478162" y="472445"/>
                <a:ext cx="525842" cy="90467"/>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70" name="Freeform 69"/>
              <p:cNvSpPr>
                <a:spLocks noEditPoints="1"/>
              </p:cNvSpPr>
              <p:nvPr userDrawn="1"/>
            </p:nvSpPr>
            <p:spPr bwMode="auto">
              <a:xfrm>
                <a:off x="1323430" y="339059"/>
                <a:ext cx="838843" cy="90467"/>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76" name="Freeform 75"/>
              <p:cNvSpPr>
                <a:spLocks noEditPoints="1"/>
              </p:cNvSpPr>
              <p:nvPr userDrawn="1"/>
            </p:nvSpPr>
            <p:spPr bwMode="auto">
              <a:xfrm>
                <a:off x="1562183" y="208452"/>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cxnSp>
          <p:nvCxnSpPr>
            <p:cNvPr id="67" name="Straight Connector 66"/>
            <p:cNvCxnSpPr/>
            <p:nvPr/>
          </p:nvCxnSpPr>
          <p:spPr>
            <a:xfrm>
              <a:off x="7921032" y="4824724"/>
              <a:ext cx="0" cy="221431"/>
            </a:xfrm>
            <a:prstGeom prst="line">
              <a:avLst/>
            </a:prstGeom>
            <a:solidFill>
              <a:schemeClr val="tx1"/>
            </a:solidFill>
            <a:ln w="9525">
              <a:solidFill>
                <a:srgbClr val="007DC5"/>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08322" y="4830417"/>
              <a:ext cx="343657" cy="217833"/>
            </a:xfrm>
            <a:prstGeom prst="rect">
              <a:avLst/>
            </a:prstGeom>
          </p:spPr>
        </p:pic>
      </p:grpSp>
      <p:pic>
        <p:nvPicPr>
          <p:cNvPr id="2050" name="Picture 2" descr="SWBC | LinkedIn"/>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275906" y="6502690"/>
            <a:ext cx="352444" cy="35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4233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sldNum="0" hdr="0" ftr="0" dt="0"/>
  <p:txStyles>
    <p:titleStyle>
      <a:lvl1pPr algn="l" defTabSz="914377" rtl="0" eaLnBrk="1" latinLnBrk="0" hangingPunct="1">
        <a:spcBef>
          <a:spcPct val="0"/>
        </a:spcBef>
        <a:buNone/>
        <a:defRPr sz="2800" kern="1200">
          <a:solidFill>
            <a:srgbClr val="724698"/>
          </a:solidFill>
          <a:latin typeface="+mn-lt"/>
          <a:ea typeface="+mj-ea"/>
          <a:cs typeface="Calibri Light" panose="020F0302020204030204" pitchFamily="34" charset="0"/>
        </a:defRPr>
      </a:lvl1pPr>
    </p:titleStyle>
    <p:bodyStyle>
      <a:lvl1pPr marL="342891" indent="-342891" algn="l" defTabSz="914377" rtl="0" eaLnBrk="1" latinLnBrk="0" hangingPunct="1">
        <a:spcBef>
          <a:spcPct val="20000"/>
        </a:spcBef>
        <a:buClr>
          <a:schemeClr val="tx1">
            <a:lumMod val="65000"/>
            <a:lumOff val="35000"/>
          </a:schemeClr>
        </a:buClr>
        <a:buFont typeface="Wingdings" pitchFamily="2" charset="2"/>
        <a:buChar char="§"/>
        <a:defRPr sz="2000" kern="1200">
          <a:solidFill>
            <a:schemeClr val="tx1">
              <a:lumMod val="75000"/>
              <a:lumOff val="25000"/>
            </a:schemeClr>
          </a:solidFill>
          <a:latin typeface="+mj-lt"/>
          <a:ea typeface="+mn-ea"/>
          <a:cs typeface="Arial" pitchFamily="34" charset="0"/>
        </a:defRPr>
      </a:lvl1pPr>
      <a:lvl2pPr marL="742932" indent="-285744" algn="l" defTabSz="914377" rtl="0" eaLnBrk="1" latinLnBrk="0" hangingPunct="1">
        <a:spcBef>
          <a:spcPct val="20000"/>
        </a:spcBef>
        <a:buClr>
          <a:schemeClr val="tx1">
            <a:lumMod val="65000"/>
            <a:lumOff val="35000"/>
          </a:schemeClr>
        </a:buClr>
        <a:buFont typeface="Myriad Pro" pitchFamily="34" charset="0"/>
        <a:buChar char="–"/>
        <a:defRPr sz="2000" kern="1200">
          <a:solidFill>
            <a:schemeClr val="tx1">
              <a:lumMod val="75000"/>
              <a:lumOff val="25000"/>
            </a:schemeClr>
          </a:solidFill>
          <a:latin typeface="+mj-lt"/>
          <a:ea typeface="+mn-ea"/>
          <a:cs typeface="Arial" pitchFamily="34" charset="0"/>
        </a:defRPr>
      </a:lvl2pPr>
      <a:lvl3pPr marL="1142971" indent="-228594" algn="l" defTabSz="914377" rtl="0" eaLnBrk="1" latinLnBrk="0" hangingPunct="1">
        <a:spcBef>
          <a:spcPct val="20000"/>
        </a:spcBef>
        <a:buClr>
          <a:schemeClr val="tx1">
            <a:lumMod val="65000"/>
            <a:lumOff val="35000"/>
          </a:schemeClr>
        </a:buClr>
        <a:buFont typeface="Courier New" pitchFamily="49" charset="0"/>
        <a:buChar char="o"/>
        <a:defRPr sz="1867" kern="1200">
          <a:solidFill>
            <a:schemeClr val="tx1">
              <a:lumMod val="75000"/>
              <a:lumOff val="25000"/>
            </a:schemeClr>
          </a:solidFill>
          <a:latin typeface="+mj-lt"/>
          <a:ea typeface="+mn-ea"/>
          <a:cs typeface="Arial" pitchFamily="34" charset="0"/>
        </a:defRPr>
      </a:lvl3pPr>
      <a:lvl4pPr marL="1600160" indent="-228594" algn="l" defTabSz="914377" rtl="0" eaLnBrk="1" latinLnBrk="0" hangingPunct="1">
        <a:spcBef>
          <a:spcPct val="20000"/>
        </a:spcBef>
        <a:buClr>
          <a:schemeClr val="tx1">
            <a:lumMod val="65000"/>
            <a:lumOff val="35000"/>
          </a:schemeClr>
        </a:buClr>
        <a:buFont typeface="Arial" pitchFamily="34" charset="0"/>
        <a:buChar char="•"/>
        <a:defRPr sz="1600" kern="1200" baseline="0">
          <a:solidFill>
            <a:schemeClr val="tx1">
              <a:lumMod val="75000"/>
              <a:lumOff val="25000"/>
            </a:schemeClr>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620">
          <p15:clr>
            <a:srgbClr val="F26B43"/>
          </p15:clr>
        </p15:guide>
        <p15:guide id="3" pos="5642">
          <p15:clr>
            <a:srgbClr val="F26B43"/>
          </p15:clr>
        </p15:guide>
        <p15:guide id="4" pos="118">
          <p15:clr>
            <a:srgbClr val="F26B43"/>
          </p15:clr>
        </p15:guide>
        <p15:guide id="5" orient="horz" pos="432">
          <p15:clr>
            <a:srgbClr val="F26B43"/>
          </p15:clr>
        </p15:guide>
        <p15:guide id="6" orient="horz" pos="2939">
          <p15:clr>
            <a:srgbClr val="F26B43"/>
          </p15:clr>
        </p15:guide>
        <p15:guide id="7" pos="2880">
          <p15:clr>
            <a:srgbClr val="F26B43"/>
          </p15:clr>
        </p15:guide>
        <p15:guide id="8" orient="horz" pos="14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575" y="60741"/>
            <a:ext cx="11403885"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21574"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4" name="Slide Number Placeholder 3"/>
          <p:cNvSpPr>
            <a:spLocks noGrp="1"/>
          </p:cNvSpPr>
          <p:nvPr>
            <p:ph type="sldNum" sz="quarter" idx="4"/>
          </p:nvPr>
        </p:nvSpPr>
        <p:spPr>
          <a:xfrm>
            <a:off x="5653617" y="6473952"/>
            <a:ext cx="884767" cy="360363"/>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ctr">
              <a:defRPr lang="en-US" sz="1067" b="1" smtClean="0">
                <a:solidFill>
                  <a:schemeClr val="bg1">
                    <a:lumMod val="50000"/>
                  </a:schemeClr>
                </a:solidFill>
                <a:latin typeface="+mj-lt"/>
                <a:cs typeface="Arial" pitchFamily="34" charset="0"/>
              </a:defRPr>
            </a:lvl1pPr>
          </a:lstStyle>
          <a:p>
            <a:fld id="{7BD4C4E9-31D3-4745-A4A1-42769EE3C628}" type="slidenum">
              <a:rPr lang="en-US" smtClean="0"/>
              <a:pPr/>
              <a:t>‹#›</a:t>
            </a:fld>
            <a:endParaRPr lang="en-US" dirty="0"/>
          </a:p>
        </p:txBody>
      </p:sp>
      <p:grpSp>
        <p:nvGrpSpPr>
          <p:cNvPr id="14" name="Group 13"/>
          <p:cNvGrpSpPr/>
          <p:nvPr userDrawn="1"/>
        </p:nvGrpSpPr>
        <p:grpSpPr>
          <a:xfrm>
            <a:off x="9504660" y="6511926"/>
            <a:ext cx="2402637" cy="121103"/>
            <a:chOff x="6993631" y="4883943"/>
            <a:chExt cx="1802026" cy="90829"/>
          </a:xfrm>
          <a:solidFill>
            <a:schemeClr val="tx1">
              <a:lumMod val="85000"/>
              <a:lumOff val="15000"/>
            </a:schemeClr>
          </a:solidFill>
        </p:grpSpPr>
        <p:sp>
          <p:nvSpPr>
            <p:cNvPr id="15" name="Freeform 14"/>
            <p:cNvSpPr>
              <a:spLocks noEditPoints="1"/>
            </p:cNvSpPr>
            <p:nvPr/>
          </p:nvSpPr>
          <p:spPr bwMode="auto">
            <a:xfrm>
              <a:off x="8267734" y="4883943"/>
              <a:ext cx="527923" cy="90829"/>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sp>
          <p:nvSpPr>
            <p:cNvPr id="16" name="Freeform 15"/>
            <p:cNvSpPr>
              <a:spLocks noEditPoints="1"/>
            </p:cNvSpPr>
            <p:nvPr/>
          </p:nvSpPr>
          <p:spPr bwMode="auto">
            <a:xfrm>
              <a:off x="7393574" y="4883943"/>
              <a:ext cx="842164" cy="90829"/>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sp>
          <p:nvSpPr>
            <p:cNvPr id="17" name="Freeform 16"/>
            <p:cNvSpPr>
              <a:spLocks noEditPoints="1"/>
            </p:cNvSpPr>
            <p:nvPr/>
          </p:nvSpPr>
          <p:spPr bwMode="auto">
            <a:xfrm>
              <a:off x="6993631" y="4885080"/>
              <a:ext cx="355377" cy="88557"/>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grpSp>
      <p:sp>
        <p:nvSpPr>
          <p:cNvPr id="18" name="Rectangle 17"/>
          <p:cNvSpPr/>
          <p:nvPr userDrawn="1"/>
        </p:nvSpPr>
        <p:spPr>
          <a:xfrm rot="5400000">
            <a:off x="-255007" y="409627"/>
            <a:ext cx="916756" cy="92792"/>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grpSp>
        <p:nvGrpSpPr>
          <p:cNvPr id="10" name="Group 9"/>
          <p:cNvGrpSpPr/>
          <p:nvPr userDrawn="1"/>
        </p:nvGrpSpPr>
        <p:grpSpPr>
          <a:xfrm>
            <a:off x="-33866" y="6511145"/>
            <a:ext cx="3722021" cy="346855"/>
            <a:chOff x="-25400" y="4883358"/>
            <a:chExt cx="2791516" cy="260141"/>
          </a:xfrm>
          <a:gradFill flip="none" rotWithShape="1">
            <a:gsLst>
              <a:gs pos="0">
                <a:schemeClr val="bg1">
                  <a:lumMod val="75000"/>
                  <a:alpha val="10000"/>
                </a:schemeClr>
              </a:gs>
              <a:gs pos="100000">
                <a:schemeClr val="bg1"/>
              </a:gs>
            </a:gsLst>
            <a:lin ang="0" scaled="1"/>
            <a:tileRect/>
          </a:gradFill>
        </p:grpSpPr>
        <p:sp>
          <p:nvSpPr>
            <p:cNvPr id="11"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9"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0"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1"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2"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3"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4"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5"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6"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7"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8"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9"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0"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1"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2"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3"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4"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5"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6"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7"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8"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9"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0"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1"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2"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3"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4"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5"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6"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7"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8"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9"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0"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1"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210127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hdr="0" ftr="0" dt="0"/>
  <p:txStyles>
    <p:titleStyle>
      <a:lvl1pPr algn="l" defTabSz="914377" rtl="0" eaLnBrk="1" latinLnBrk="0" hangingPunct="1">
        <a:spcBef>
          <a:spcPct val="0"/>
        </a:spcBef>
        <a:buNone/>
        <a:defRPr sz="2800" kern="1200">
          <a:solidFill>
            <a:srgbClr val="0070C0"/>
          </a:solidFill>
          <a:latin typeface="+mn-lt"/>
          <a:ea typeface="+mj-ea"/>
          <a:cs typeface="Calibri Light" panose="020F0302020204030204" pitchFamily="34" charset="0"/>
        </a:defRPr>
      </a:lvl1pPr>
    </p:titleStyle>
    <p:bodyStyle>
      <a:lvl1pPr marL="342891" indent="-342891" algn="l" defTabSz="914377" rtl="0" eaLnBrk="1" latinLnBrk="0" hangingPunct="1">
        <a:spcBef>
          <a:spcPct val="20000"/>
        </a:spcBef>
        <a:buClr>
          <a:schemeClr val="tx1">
            <a:lumMod val="65000"/>
            <a:lumOff val="35000"/>
          </a:schemeClr>
        </a:buClr>
        <a:buFont typeface="Wingdings" pitchFamily="2" charset="2"/>
        <a:buChar char="§"/>
        <a:defRPr sz="2000" kern="1200">
          <a:solidFill>
            <a:schemeClr val="tx1">
              <a:lumMod val="75000"/>
              <a:lumOff val="25000"/>
            </a:schemeClr>
          </a:solidFill>
          <a:latin typeface="+mj-lt"/>
          <a:ea typeface="+mn-ea"/>
          <a:cs typeface="Arial" pitchFamily="34" charset="0"/>
        </a:defRPr>
      </a:lvl1pPr>
      <a:lvl2pPr marL="742932" indent="-285744" algn="l" defTabSz="914377" rtl="0" eaLnBrk="1" latinLnBrk="0" hangingPunct="1">
        <a:spcBef>
          <a:spcPct val="20000"/>
        </a:spcBef>
        <a:buClr>
          <a:schemeClr val="tx1">
            <a:lumMod val="65000"/>
            <a:lumOff val="35000"/>
          </a:schemeClr>
        </a:buClr>
        <a:buFont typeface="Myriad Pro" pitchFamily="34" charset="0"/>
        <a:buChar char="–"/>
        <a:defRPr sz="2000" kern="1200">
          <a:solidFill>
            <a:schemeClr val="tx1">
              <a:lumMod val="75000"/>
              <a:lumOff val="25000"/>
            </a:schemeClr>
          </a:solidFill>
          <a:latin typeface="+mj-lt"/>
          <a:ea typeface="+mn-ea"/>
          <a:cs typeface="Arial" pitchFamily="34" charset="0"/>
        </a:defRPr>
      </a:lvl2pPr>
      <a:lvl3pPr marL="1142971" indent="-228594" algn="l" defTabSz="914377" rtl="0" eaLnBrk="1" latinLnBrk="0" hangingPunct="1">
        <a:spcBef>
          <a:spcPct val="20000"/>
        </a:spcBef>
        <a:buClr>
          <a:schemeClr val="tx1">
            <a:lumMod val="65000"/>
            <a:lumOff val="35000"/>
          </a:schemeClr>
        </a:buClr>
        <a:buFont typeface="Courier New" pitchFamily="49" charset="0"/>
        <a:buChar char="o"/>
        <a:defRPr sz="1867" kern="1200">
          <a:solidFill>
            <a:schemeClr val="tx1">
              <a:lumMod val="75000"/>
              <a:lumOff val="25000"/>
            </a:schemeClr>
          </a:solidFill>
          <a:latin typeface="+mj-lt"/>
          <a:ea typeface="+mn-ea"/>
          <a:cs typeface="Arial" pitchFamily="34" charset="0"/>
        </a:defRPr>
      </a:lvl3pPr>
      <a:lvl4pPr marL="1600160" indent="-228594" algn="l" defTabSz="914377" rtl="0" eaLnBrk="1" latinLnBrk="0" hangingPunct="1">
        <a:spcBef>
          <a:spcPct val="20000"/>
        </a:spcBef>
        <a:buClr>
          <a:schemeClr val="tx1">
            <a:lumMod val="65000"/>
            <a:lumOff val="35000"/>
          </a:schemeClr>
        </a:buClr>
        <a:buFont typeface="Arial" pitchFamily="34" charset="0"/>
        <a:buChar char="•"/>
        <a:defRPr sz="1600" kern="1200" baseline="0">
          <a:solidFill>
            <a:schemeClr val="tx1">
              <a:lumMod val="75000"/>
              <a:lumOff val="25000"/>
            </a:schemeClr>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620">
          <p15:clr>
            <a:srgbClr val="F26B43"/>
          </p15:clr>
        </p15:guide>
        <p15:guide id="3" pos="5642">
          <p15:clr>
            <a:srgbClr val="F26B43"/>
          </p15:clr>
        </p15:guide>
        <p15:guide id="4" pos="118">
          <p15:clr>
            <a:srgbClr val="F26B43"/>
          </p15:clr>
        </p15:guide>
        <p15:guide id="5" orient="horz" pos="432">
          <p15:clr>
            <a:srgbClr val="F26B43"/>
          </p15:clr>
        </p15:guide>
        <p15:guide id="6" orient="horz" pos="2939">
          <p15:clr>
            <a:srgbClr val="F26B43"/>
          </p15:clr>
        </p15:guide>
        <p15:guide id="7" pos="2880">
          <p15:clr>
            <a:srgbClr val="F26B43"/>
          </p15:clr>
        </p15:guide>
        <p15:guide id="8" orient="horz" pos="14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575" y="60741"/>
            <a:ext cx="11403885"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421574"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4" name="Slide Number Placeholder 3"/>
          <p:cNvSpPr>
            <a:spLocks noGrp="1"/>
          </p:cNvSpPr>
          <p:nvPr>
            <p:ph type="sldNum" sz="quarter" idx="4"/>
          </p:nvPr>
        </p:nvSpPr>
        <p:spPr>
          <a:xfrm>
            <a:off x="5653617" y="6473952"/>
            <a:ext cx="884767" cy="360363"/>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ctr">
              <a:defRPr lang="en-US" sz="1067" b="1" smtClean="0">
                <a:solidFill>
                  <a:schemeClr val="bg1">
                    <a:lumMod val="50000"/>
                  </a:schemeClr>
                </a:solidFill>
                <a:latin typeface="+mj-lt"/>
                <a:cs typeface="Arial" pitchFamily="34" charset="0"/>
              </a:defRPr>
            </a:lvl1pPr>
          </a:lstStyle>
          <a:p>
            <a:fld id="{7BD4C4E9-31D3-4745-A4A1-42769EE3C628}" type="slidenum">
              <a:rPr lang="en-US" smtClean="0"/>
              <a:pPr/>
              <a:t>‹#›</a:t>
            </a:fld>
            <a:endParaRPr lang="en-US" dirty="0"/>
          </a:p>
        </p:txBody>
      </p:sp>
      <p:grpSp>
        <p:nvGrpSpPr>
          <p:cNvPr id="14" name="Group 13"/>
          <p:cNvGrpSpPr/>
          <p:nvPr userDrawn="1"/>
        </p:nvGrpSpPr>
        <p:grpSpPr>
          <a:xfrm>
            <a:off x="9504660" y="6511926"/>
            <a:ext cx="2402637" cy="121103"/>
            <a:chOff x="6993631" y="4883943"/>
            <a:chExt cx="1802026" cy="90829"/>
          </a:xfrm>
          <a:solidFill>
            <a:schemeClr val="tx1">
              <a:lumMod val="85000"/>
              <a:lumOff val="15000"/>
            </a:schemeClr>
          </a:solidFill>
        </p:grpSpPr>
        <p:sp>
          <p:nvSpPr>
            <p:cNvPr id="15" name="Freeform 14"/>
            <p:cNvSpPr>
              <a:spLocks noEditPoints="1"/>
            </p:cNvSpPr>
            <p:nvPr/>
          </p:nvSpPr>
          <p:spPr bwMode="auto">
            <a:xfrm>
              <a:off x="8267734" y="4883943"/>
              <a:ext cx="527923" cy="90829"/>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sp>
          <p:nvSpPr>
            <p:cNvPr id="16" name="Freeform 15"/>
            <p:cNvSpPr>
              <a:spLocks noEditPoints="1"/>
            </p:cNvSpPr>
            <p:nvPr/>
          </p:nvSpPr>
          <p:spPr bwMode="auto">
            <a:xfrm>
              <a:off x="7393574" y="4883943"/>
              <a:ext cx="842164" cy="90829"/>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sp>
          <p:nvSpPr>
            <p:cNvPr id="17" name="Freeform 16"/>
            <p:cNvSpPr>
              <a:spLocks noEditPoints="1"/>
            </p:cNvSpPr>
            <p:nvPr/>
          </p:nvSpPr>
          <p:spPr bwMode="auto">
            <a:xfrm>
              <a:off x="6993631" y="4885080"/>
              <a:ext cx="355377" cy="88557"/>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51435" tIns="25718" rIns="51435" bIns="25718" numCol="1" anchor="t" anchorCtr="0" compatLnSpc="1">
              <a:prstTxWarp prst="textNoShape">
                <a:avLst/>
              </a:prstTxWarp>
            </a:bodyPr>
            <a:lstStyle/>
            <a:p>
              <a:endParaRPr lang="en-US" sz="1400" dirty="0">
                <a:solidFill>
                  <a:prstClr val="white"/>
                </a:solidFill>
              </a:endParaRPr>
            </a:p>
          </p:txBody>
        </p:sp>
      </p:grpSp>
      <p:sp>
        <p:nvSpPr>
          <p:cNvPr id="18" name="Rectangle 17"/>
          <p:cNvSpPr/>
          <p:nvPr userDrawn="1"/>
        </p:nvSpPr>
        <p:spPr>
          <a:xfrm rot="5400000">
            <a:off x="-255007" y="409627"/>
            <a:ext cx="916756" cy="92792"/>
          </a:xfrm>
          <a:prstGeom prst="rect">
            <a:avLst/>
          </a:prstGeom>
          <a:gradFill flip="none" rotWithShape="1">
            <a:gsLst>
              <a:gs pos="0">
                <a:srgbClr val="73459B"/>
              </a:gs>
              <a:gs pos="50000">
                <a:srgbClr val="BA2983"/>
              </a:gs>
              <a:gs pos="100000">
                <a:srgbClr val="F04D3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IN" sz="2400" dirty="0">
              <a:solidFill>
                <a:prstClr val="white"/>
              </a:solidFill>
            </a:endParaRPr>
          </a:p>
        </p:txBody>
      </p:sp>
      <p:grpSp>
        <p:nvGrpSpPr>
          <p:cNvPr id="10" name="Group 9"/>
          <p:cNvGrpSpPr/>
          <p:nvPr userDrawn="1"/>
        </p:nvGrpSpPr>
        <p:grpSpPr>
          <a:xfrm>
            <a:off x="-33866" y="6511145"/>
            <a:ext cx="3722021" cy="346855"/>
            <a:chOff x="-25400" y="4883358"/>
            <a:chExt cx="2791516" cy="260141"/>
          </a:xfrm>
          <a:gradFill flip="none" rotWithShape="1">
            <a:gsLst>
              <a:gs pos="0">
                <a:schemeClr val="bg1">
                  <a:lumMod val="75000"/>
                  <a:alpha val="10000"/>
                </a:schemeClr>
              </a:gs>
              <a:gs pos="100000">
                <a:schemeClr val="bg1"/>
              </a:gs>
            </a:gsLst>
            <a:lin ang="0" scaled="1"/>
            <a:tileRect/>
          </a:gradFill>
        </p:grpSpPr>
        <p:sp>
          <p:nvSpPr>
            <p:cNvPr id="11" name="Freeform 5"/>
            <p:cNvSpPr>
              <a:spLocks/>
            </p:cNvSpPr>
            <p:nvPr userDrawn="1"/>
          </p:nvSpPr>
          <p:spPr bwMode="auto">
            <a:xfrm>
              <a:off x="229739"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6"/>
            <p:cNvSpPr>
              <a:spLocks/>
            </p:cNvSpPr>
            <p:nvPr userDrawn="1"/>
          </p:nvSpPr>
          <p:spPr bwMode="auto">
            <a:xfrm>
              <a:off x="94665"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7"/>
            <p:cNvSpPr>
              <a:spLocks/>
            </p:cNvSpPr>
            <p:nvPr userDrawn="1"/>
          </p:nvSpPr>
          <p:spPr bwMode="auto">
            <a:xfrm>
              <a:off x="-12059"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Freeform 8"/>
            <p:cNvSpPr>
              <a:spLocks/>
            </p:cNvSpPr>
            <p:nvPr userDrawn="1"/>
          </p:nvSpPr>
          <p:spPr bwMode="auto">
            <a:xfrm>
              <a:off x="816724" y="4883358"/>
              <a:ext cx="145079"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Freeform 9"/>
            <p:cNvSpPr>
              <a:spLocks/>
            </p:cNvSpPr>
            <p:nvPr userDrawn="1"/>
          </p:nvSpPr>
          <p:spPr bwMode="auto">
            <a:xfrm>
              <a:off x="710000" y="4883358"/>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0"/>
            <p:cNvSpPr>
              <a:spLocks/>
            </p:cNvSpPr>
            <p:nvPr userDrawn="1"/>
          </p:nvSpPr>
          <p:spPr bwMode="auto">
            <a:xfrm>
              <a:off x="576594" y="4883358"/>
              <a:ext cx="145079" cy="123400"/>
            </a:xfrm>
            <a:custGeom>
              <a:avLst/>
              <a:gdLst>
                <a:gd name="T0" fmla="*/ 395 w 792"/>
                <a:gd name="T1" fmla="*/ 268 h 666"/>
                <a:gd name="T2" fmla="*/ 260 w 792"/>
                <a:gd name="T3" fmla="*/ 666 h 666"/>
                <a:gd name="T4" fmla="*/ 0 w 792"/>
                <a:gd name="T5" fmla="*/ 666 h 666"/>
                <a:gd name="T6" fmla="*/ 255 w 792"/>
                <a:gd name="T7" fmla="*/ 0 h 666"/>
                <a:gd name="T8" fmla="*/ 289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89"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1"/>
            <p:cNvSpPr>
              <a:spLocks/>
            </p:cNvSpPr>
            <p:nvPr userDrawn="1"/>
          </p:nvSpPr>
          <p:spPr bwMode="auto">
            <a:xfrm>
              <a:off x="469869" y="4883358"/>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12"/>
            <p:cNvSpPr>
              <a:spLocks/>
            </p:cNvSpPr>
            <p:nvPr userDrawn="1"/>
          </p:nvSpPr>
          <p:spPr bwMode="auto">
            <a:xfrm>
              <a:off x="1296985" y="4883358"/>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13"/>
            <p:cNvSpPr>
              <a:spLocks/>
            </p:cNvSpPr>
            <p:nvPr userDrawn="1"/>
          </p:nvSpPr>
          <p:spPr bwMode="auto">
            <a:xfrm>
              <a:off x="1191927"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14"/>
            <p:cNvSpPr>
              <a:spLocks/>
            </p:cNvSpPr>
            <p:nvPr userDrawn="1"/>
          </p:nvSpPr>
          <p:spPr bwMode="auto">
            <a:xfrm>
              <a:off x="1056854" y="4883358"/>
              <a:ext cx="146746"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15"/>
            <p:cNvSpPr>
              <a:spLocks/>
            </p:cNvSpPr>
            <p:nvPr userDrawn="1"/>
          </p:nvSpPr>
          <p:spPr bwMode="auto">
            <a:xfrm>
              <a:off x="950130" y="4883358"/>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1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1"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Freeform 16"/>
            <p:cNvSpPr>
              <a:spLocks/>
            </p:cNvSpPr>
            <p:nvPr userDrawn="1"/>
          </p:nvSpPr>
          <p:spPr bwMode="auto">
            <a:xfrm>
              <a:off x="1778912" y="4883358"/>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Freeform 17"/>
            <p:cNvSpPr>
              <a:spLocks/>
            </p:cNvSpPr>
            <p:nvPr userDrawn="1"/>
          </p:nvSpPr>
          <p:spPr bwMode="auto">
            <a:xfrm>
              <a:off x="1672188" y="4883358"/>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Freeform 18"/>
            <p:cNvSpPr>
              <a:spLocks/>
            </p:cNvSpPr>
            <p:nvPr userDrawn="1"/>
          </p:nvSpPr>
          <p:spPr bwMode="auto">
            <a:xfrm>
              <a:off x="1538782" y="4883358"/>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2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2" y="0"/>
                  </a:lnTo>
                  <a:lnTo>
                    <a:pt x="467" y="0"/>
                  </a:lnTo>
                  <a:lnTo>
                    <a:pt x="503"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0" name="Freeform 19"/>
            <p:cNvSpPr>
              <a:spLocks/>
            </p:cNvSpPr>
            <p:nvPr userDrawn="1"/>
          </p:nvSpPr>
          <p:spPr bwMode="auto">
            <a:xfrm>
              <a:off x="1432058" y="4883358"/>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6 w 643"/>
                <a:gd name="T27" fmla="*/ 666 h 666"/>
                <a:gd name="T28" fmla="*/ 456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6" y="666"/>
                  </a:lnTo>
                  <a:lnTo>
                    <a:pt x="456"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20"/>
            <p:cNvSpPr>
              <a:spLocks/>
            </p:cNvSpPr>
            <p:nvPr userDrawn="1"/>
          </p:nvSpPr>
          <p:spPr bwMode="auto">
            <a:xfrm>
              <a:off x="2259173" y="4883358"/>
              <a:ext cx="146746" cy="123400"/>
            </a:xfrm>
            <a:custGeom>
              <a:avLst/>
              <a:gdLst>
                <a:gd name="T0" fmla="*/ 395 w 791"/>
                <a:gd name="T1" fmla="*/ 268 h 666"/>
                <a:gd name="T2" fmla="*/ 261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61"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 name="Freeform 21"/>
            <p:cNvSpPr>
              <a:spLocks/>
            </p:cNvSpPr>
            <p:nvPr userDrawn="1"/>
          </p:nvSpPr>
          <p:spPr bwMode="auto">
            <a:xfrm>
              <a:off x="2154116" y="4883358"/>
              <a:ext cx="118398" cy="123400"/>
            </a:xfrm>
            <a:custGeom>
              <a:avLst/>
              <a:gdLst>
                <a:gd name="T0" fmla="*/ 643 w 643"/>
                <a:gd name="T1" fmla="*/ 192 h 666"/>
                <a:gd name="T2" fmla="*/ 643 w 643"/>
                <a:gd name="T3" fmla="*/ 0 h 666"/>
                <a:gd name="T4" fmla="*/ 562 w 643"/>
                <a:gd name="T5" fmla="*/ 0 h 666"/>
                <a:gd name="T6" fmla="*/ 483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8 w 643"/>
                <a:gd name="T23" fmla="*/ 192 h 666"/>
                <a:gd name="T24" fmla="*/ 188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3" y="0"/>
                  </a:lnTo>
                  <a:lnTo>
                    <a:pt x="401" y="0"/>
                  </a:lnTo>
                  <a:lnTo>
                    <a:pt x="322" y="0"/>
                  </a:lnTo>
                  <a:lnTo>
                    <a:pt x="241" y="0"/>
                  </a:lnTo>
                  <a:lnTo>
                    <a:pt x="161" y="0"/>
                  </a:lnTo>
                  <a:lnTo>
                    <a:pt x="80" y="0"/>
                  </a:lnTo>
                  <a:lnTo>
                    <a:pt x="0" y="0"/>
                  </a:lnTo>
                  <a:lnTo>
                    <a:pt x="0" y="192"/>
                  </a:lnTo>
                  <a:lnTo>
                    <a:pt x="188" y="192"/>
                  </a:lnTo>
                  <a:lnTo>
                    <a:pt x="188"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22"/>
            <p:cNvSpPr>
              <a:spLocks/>
            </p:cNvSpPr>
            <p:nvPr userDrawn="1"/>
          </p:nvSpPr>
          <p:spPr bwMode="auto">
            <a:xfrm>
              <a:off x="2019043"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2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2"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23"/>
            <p:cNvSpPr>
              <a:spLocks/>
            </p:cNvSpPr>
            <p:nvPr userDrawn="1"/>
          </p:nvSpPr>
          <p:spPr bwMode="auto">
            <a:xfrm>
              <a:off x="1912318" y="4883358"/>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25"/>
            <p:cNvSpPr>
              <a:spLocks/>
            </p:cNvSpPr>
            <p:nvPr userDrawn="1"/>
          </p:nvSpPr>
          <p:spPr bwMode="auto">
            <a:xfrm>
              <a:off x="2634377" y="4883358"/>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3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3"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26"/>
            <p:cNvSpPr>
              <a:spLocks/>
            </p:cNvSpPr>
            <p:nvPr userDrawn="1"/>
          </p:nvSpPr>
          <p:spPr bwMode="auto">
            <a:xfrm>
              <a:off x="2500971" y="4883358"/>
              <a:ext cx="145079"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27"/>
            <p:cNvSpPr>
              <a:spLocks/>
            </p:cNvSpPr>
            <p:nvPr userDrawn="1"/>
          </p:nvSpPr>
          <p:spPr bwMode="auto">
            <a:xfrm>
              <a:off x="2394247" y="4883358"/>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42"/>
            <p:cNvSpPr>
              <a:spLocks/>
            </p:cNvSpPr>
            <p:nvPr userDrawn="1"/>
          </p:nvSpPr>
          <p:spPr bwMode="auto">
            <a:xfrm>
              <a:off x="-25400" y="5020099"/>
              <a:ext cx="146746"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43"/>
            <p:cNvSpPr>
              <a:spLocks/>
            </p:cNvSpPr>
            <p:nvPr userDrawn="1"/>
          </p:nvSpPr>
          <p:spPr bwMode="auto">
            <a:xfrm>
              <a:off x="456529" y="5020099"/>
              <a:ext cx="145079" cy="123400"/>
            </a:xfrm>
            <a:custGeom>
              <a:avLst/>
              <a:gdLst>
                <a:gd name="T0" fmla="*/ 394 w 791"/>
                <a:gd name="T1" fmla="*/ 268 h 666"/>
                <a:gd name="T2" fmla="*/ 260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4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0 w 791"/>
                <a:gd name="T27" fmla="*/ 666 h 666"/>
                <a:gd name="T28" fmla="*/ 394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4" y="268"/>
                  </a:moveTo>
                  <a:lnTo>
                    <a:pt x="260" y="666"/>
                  </a:lnTo>
                  <a:lnTo>
                    <a:pt x="0" y="666"/>
                  </a:lnTo>
                  <a:lnTo>
                    <a:pt x="254" y="0"/>
                  </a:lnTo>
                  <a:lnTo>
                    <a:pt x="290" y="0"/>
                  </a:lnTo>
                  <a:lnTo>
                    <a:pt x="324" y="0"/>
                  </a:lnTo>
                  <a:lnTo>
                    <a:pt x="360" y="0"/>
                  </a:lnTo>
                  <a:lnTo>
                    <a:pt x="394" y="0"/>
                  </a:lnTo>
                  <a:lnTo>
                    <a:pt x="430" y="0"/>
                  </a:lnTo>
                  <a:lnTo>
                    <a:pt x="466" y="0"/>
                  </a:lnTo>
                  <a:lnTo>
                    <a:pt x="501" y="0"/>
                  </a:lnTo>
                  <a:lnTo>
                    <a:pt x="536" y="0"/>
                  </a:lnTo>
                  <a:lnTo>
                    <a:pt x="791" y="666"/>
                  </a:lnTo>
                  <a:lnTo>
                    <a:pt x="530" y="666"/>
                  </a:lnTo>
                  <a:lnTo>
                    <a:pt x="39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0" name="Freeform 44"/>
            <p:cNvSpPr>
              <a:spLocks/>
            </p:cNvSpPr>
            <p:nvPr userDrawn="1"/>
          </p:nvSpPr>
          <p:spPr bwMode="auto">
            <a:xfrm>
              <a:off x="349804"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1 w 643"/>
                <a:gd name="T11" fmla="*/ 0 h 666"/>
                <a:gd name="T12" fmla="*/ 240 w 643"/>
                <a:gd name="T13" fmla="*/ 0 h 666"/>
                <a:gd name="T14" fmla="*/ 161 w 643"/>
                <a:gd name="T15" fmla="*/ 0 h 666"/>
                <a:gd name="T16" fmla="*/ 79 w 643"/>
                <a:gd name="T17" fmla="*/ 0 h 666"/>
                <a:gd name="T18" fmla="*/ 0 w 643"/>
                <a:gd name="T19" fmla="*/ 0 h 666"/>
                <a:gd name="T20" fmla="*/ 0 w 643"/>
                <a:gd name="T21" fmla="*/ 192 h 666"/>
                <a:gd name="T22" fmla="*/ 187 w 643"/>
                <a:gd name="T23" fmla="*/ 192 h 666"/>
                <a:gd name="T24" fmla="*/ 187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1" y="0"/>
                  </a:lnTo>
                  <a:lnTo>
                    <a:pt x="240" y="0"/>
                  </a:lnTo>
                  <a:lnTo>
                    <a:pt x="161" y="0"/>
                  </a:lnTo>
                  <a:lnTo>
                    <a:pt x="79" y="0"/>
                  </a:lnTo>
                  <a:lnTo>
                    <a:pt x="0" y="0"/>
                  </a:lnTo>
                  <a:lnTo>
                    <a:pt x="0" y="192"/>
                  </a:lnTo>
                  <a:lnTo>
                    <a:pt x="187" y="192"/>
                  </a:lnTo>
                  <a:lnTo>
                    <a:pt x="187"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1" name="Freeform 45"/>
            <p:cNvSpPr>
              <a:spLocks/>
            </p:cNvSpPr>
            <p:nvPr userDrawn="1"/>
          </p:nvSpPr>
          <p:spPr bwMode="auto">
            <a:xfrm>
              <a:off x="214730" y="5020099"/>
              <a:ext cx="146746"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1 w 791"/>
                <a:gd name="T13" fmla="*/ 0 h 666"/>
                <a:gd name="T14" fmla="*/ 396 w 791"/>
                <a:gd name="T15" fmla="*/ 0 h 666"/>
                <a:gd name="T16" fmla="*/ 431 w 791"/>
                <a:gd name="T17" fmla="*/ 0 h 666"/>
                <a:gd name="T18" fmla="*/ 467 w 791"/>
                <a:gd name="T19" fmla="*/ 0 h 666"/>
                <a:gd name="T20" fmla="*/ 503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1" y="0"/>
                  </a:lnTo>
                  <a:lnTo>
                    <a:pt x="396" y="0"/>
                  </a:lnTo>
                  <a:lnTo>
                    <a:pt x="431" y="0"/>
                  </a:lnTo>
                  <a:lnTo>
                    <a:pt x="467" y="0"/>
                  </a:lnTo>
                  <a:lnTo>
                    <a:pt x="503"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2" name="Freeform 46"/>
            <p:cNvSpPr>
              <a:spLocks/>
            </p:cNvSpPr>
            <p:nvPr userDrawn="1"/>
          </p:nvSpPr>
          <p:spPr bwMode="auto">
            <a:xfrm>
              <a:off x="108006" y="5020099"/>
              <a:ext cx="118398" cy="123400"/>
            </a:xfrm>
            <a:custGeom>
              <a:avLst/>
              <a:gdLst>
                <a:gd name="T0" fmla="*/ 643 w 643"/>
                <a:gd name="T1" fmla="*/ 192 h 666"/>
                <a:gd name="T2" fmla="*/ 643 w 643"/>
                <a:gd name="T3" fmla="*/ 0 h 666"/>
                <a:gd name="T4" fmla="*/ 564 w 643"/>
                <a:gd name="T5" fmla="*/ 0 h 666"/>
                <a:gd name="T6" fmla="*/ 482 w 643"/>
                <a:gd name="T7" fmla="*/ 0 h 666"/>
                <a:gd name="T8" fmla="*/ 403 w 643"/>
                <a:gd name="T9" fmla="*/ 0 h 666"/>
                <a:gd name="T10" fmla="*/ 322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2" y="0"/>
                  </a:lnTo>
                  <a:lnTo>
                    <a:pt x="403" y="0"/>
                  </a:lnTo>
                  <a:lnTo>
                    <a:pt x="322"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3" name="Freeform 47"/>
            <p:cNvSpPr>
              <a:spLocks/>
            </p:cNvSpPr>
            <p:nvPr userDrawn="1"/>
          </p:nvSpPr>
          <p:spPr bwMode="auto">
            <a:xfrm>
              <a:off x="936789" y="5020099"/>
              <a:ext cx="145079" cy="123400"/>
            </a:xfrm>
            <a:custGeom>
              <a:avLst/>
              <a:gdLst>
                <a:gd name="T0" fmla="*/ 395 w 791"/>
                <a:gd name="T1" fmla="*/ 268 h 666"/>
                <a:gd name="T2" fmla="*/ 259 w 791"/>
                <a:gd name="T3" fmla="*/ 666 h 666"/>
                <a:gd name="T4" fmla="*/ 0 w 791"/>
                <a:gd name="T5" fmla="*/ 666 h 666"/>
                <a:gd name="T6" fmla="*/ 255 w 791"/>
                <a:gd name="T7" fmla="*/ 0 h 666"/>
                <a:gd name="T8" fmla="*/ 291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7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5" y="0"/>
                  </a:lnTo>
                  <a:lnTo>
                    <a:pt x="291" y="0"/>
                  </a:lnTo>
                  <a:lnTo>
                    <a:pt x="325" y="0"/>
                  </a:lnTo>
                  <a:lnTo>
                    <a:pt x="361" y="0"/>
                  </a:lnTo>
                  <a:lnTo>
                    <a:pt x="395" y="0"/>
                  </a:lnTo>
                  <a:lnTo>
                    <a:pt x="431" y="0"/>
                  </a:lnTo>
                  <a:lnTo>
                    <a:pt x="465" y="0"/>
                  </a:lnTo>
                  <a:lnTo>
                    <a:pt x="501" y="0"/>
                  </a:lnTo>
                  <a:lnTo>
                    <a:pt x="537"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4" name="Freeform 48"/>
            <p:cNvSpPr>
              <a:spLocks/>
            </p:cNvSpPr>
            <p:nvPr userDrawn="1"/>
          </p:nvSpPr>
          <p:spPr bwMode="auto">
            <a:xfrm>
              <a:off x="830065"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2 w 644"/>
                <a:gd name="T9" fmla="*/ 0 h 666"/>
                <a:gd name="T10" fmla="*/ 323 w 644"/>
                <a:gd name="T11" fmla="*/ 0 h 666"/>
                <a:gd name="T12" fmla="*/ 242 w 644"/>
                <a:gd name="T13" fmla="*/ 0 h 666"/>
                <a:gd name="T14" fmla="*/ 162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2" y="0"/>
                  </a:lnTo>
                  <a:lnTo>
                    <a:pt x="323" y="0"/>
                  </a:lnTo>
                  <a:lnTo>
                    <a:pt x="242" y="0"/>
                  </a:lnTo>
                  <a:lnTo>
                    <a:pt x="162" y="0"/>
                  </a:lnTo>
                  <a:lnTo>
                    <a:pt x="81" y="0"/>
                  </a:lnTo>
                  <a:lnTo>
                    <a:pt x="0" y="0"/>
                  </a:lnTo>
                  <a:lnTo>
                    <a:pt x="0" y="192"/>
                  </a:lnTo>
                  <a:lnTo>
                    <a:pt x="189" y="192"/>
                  </a:lnTo>
                  <a:lnTo>
                    <a:pt x="189"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5" name="Freeform 49"/>
            <p:cNvSpPr>
              <a:spLocks/>
            </p:cNvSpPr>
            <p:nvPr userDrawn="1"/>
          </p:nvSpPr>
          <p:spPr bwMode="auto">
            <a:xfrm>
              <a:off x="696659" y="5020099"/>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1 w 791"/>
                <a:gd name="T21" fmla="*/ 0 h 666"/>
                <a:gd name="T22" fmla="*/ 536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0" y="0"/>
                  </a:lnTo>
                  <a:lnTo>
                    <a:pt x="466" y="0"/>
                  </a:lnTo>
                  <a:lnTo>
                    <a:pt x="501" y="0"/>
                  </a:lnTo>
                  <a:lnTo>
                    <a:pt x="536"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6" name="Freeform 50"/>
            <p:cNvSpPr>
              <a:spLocks/>
            </p:cNvSpPr>
            <p:nvPr userDrawn="1"/>
          </p:nvSpPr>
          <p:spPr bwMode="auto">
            <a:xfrm>
              <a:off x="589934"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2 w 643"/>
                <a:gd name="T9" fmla="*/ 0 h 666"/>
                <a:gd name="T10" fmla="*/ 321 w 643"/>
                <a:gd name="T11" fmla="*/ 0 h 666"/>
                <a:gd name="T12" fmla="*/ 242 w 643"/>
                <a:gd name="T13" fmla="*/ 0 h 666"/>
                <a:gd name="T14" fmla="*/ 161 w 643"/>
                <a:gd name="T15" fmla="*/ 0 h 666"/>
                <a:gd name="T16" fmla="*/ 81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2" y="0"/>
                  </a:lnTo>
                  <a:lnTo>
                    <a:pt x="321" y="0"/>
                  </a:lnTo>
                  <a:lnTo>
                    <a:pt x="242" y="0"/>
                  </a:lnTo>
                  <a:lnTo>
                    <a:pt x="161" y="0"/>
                  </a:lnTo>
                  <a:lnTo>
                    <a:pt x="81"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7" name="Freeform 51"/>
            <p:cNvSpPr>
              <a:spLocks/>
            </p:cNvSpPr>
            <p:nvPr userDrawn="1"/>
          </p:nvSpPr>
          <p:spPr bwMode="auto">
            <a:xfrm>
              <a:off x="1418717"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90 w 791"/>
                <a:gd name="T9" fmla="*/ 0 h 666"/>
                <a:gd name="T10" fmla="*/ 324 w 791"/>
                <a:gd name="T11" fmla="*/ 0 h 666"/>
                <a:gd name="T12" fmla="*/ 360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0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90" y="0"/>
                  </a:lnTo>
                  <a:lnTo>
                    <a:pt x="324" y="0"/>
                  </a:lnTo>
                  <a:lnTo>
                    <a:pt x="360" y="0"/>
                  </a:lnTo>
                  <a:lnTo>
                    <a:pt x="395" y="0"/>
                  </a:lnTo>
                  <a:lnTo>
                    <a:pt x="431" y="0"/>
                  </a:lnTo>
                  <a:lnTo>
                    <a:pt x="465" y="0"/>
                  </a:lnTo>
                  <a:lnTo>
                    <a:pt x="501" y="0"/>
                  </a:lnTo>
                  <a:lnTo>
                    <a:pt x="535" y="0"/>
                  </a:lnTo>
                  <a:lnTo>
                    <a:pt x="791" y="666"/>
                  </a:lnTo>
                  <a:lnTo>
                    <a:pt x="530"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8" name="Freeform 52"/>
            <p:cNvSpPr>
              <a:spLocks/>
            </p:cNvSpPr>
            <p:nvPr userDrawn="1"/>
          </p:nvSpPr>
          <p:spPr bwMode="auto">
            <a:xfrm>
              <a:off x="1311992" y="5020099"/>
              <a:ext cx="118398" cy="123400"/>
            </a:xfrm>
            <a:custGeom>
              <a:avLst/>
              <a:gdLst>
                <a:gd name="T0" fmla="*/ 645 w 645"/>
                <a:gd name="T1" fmla="*/ 192 h 666"/>
                <a:gd name="T2" fmla="*/ 645 w 645"/>
                <a:gd name="T3" fmla="*/ 0 h 666"/>
                <a:gd name="T4" fmla="*/ 564 w 645"/>
                <a:gd name="T5" fmla="*/ 0 h 666"/>
                <a:gd name="T6" fmla="*/ 484 w 645"/>
                <a:gd name="T7" fmla="*/ 0 h 666"/>
                <a:gd name="T8" fmla="*/ 403 w 645"/>
                <a:gd name="T9" fmla="*/ 0 h 666"/>
                <a:gd name="T10" fmla="*/ 323 w 645"/>
                <a:gd name="T11" fmla="*/ 0 h 666"/>
                <a:gd name="T12" fmla="*/ 242 w 645"/>
                <a:gd name="T13" fmla="*/ 0 h 666"/>
                <a:gd name="T14" fmla="*/ 161 w 645"/>
                <a:gd name="T15" fmla="*/ 0 h 666"/>
                <a:gd name="T16" fmla="*/ 82 w 645"/>
                <a:gd name="T17" fmla="*/ 0 h 666"/>
                <a:gd name="T18" fmla="*/ 0 w 645"/>
                <a:gd name="T19" fmla="*/ 0 h 666"/>
                <a:gd name="T20" fmla="*/ 0 w 645"/>
                <a:gd name="T21" fmla="*/ 192 h 666"/>
                <a:gd name="T22" fmla="*/ 189 w 645"/>
                <a:gd name="T23" fmla="*/ 192 h 666"/>
                <a:gd name="T24" fmla="*/ 189 w 645"/>
                <a:gd name="T25" fmla="*/ 666 h 666"/>
                <a:gd name="T26" fmla="*/ 456 w 645"/>
                <a:gd name="T27" fmla="*/ 666 h 666"/>
                <a:gd name="T28" fmla="*/ 456 w 645"/>
                <a:gd name="T29" fmla="*/ 192 h 666"/>
                <a:gd name="T30" fmla="*/ 645 w 645"/>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5" h="666">
                  <a:moveTo>
                    <a:pt x="645" y="192"/>
                  </a:moveTo>
                  <a:lnTo>
                    <a:pt x="645" y="0"/>
                  </a:lnTo>
                  <a:lnTo>
                    <a:pt x="564" y="0"/>
                  </a:lnTo>
                  <a:lnTo>
                    <a:pt x="484" y="0"/>
                  </a:lnTo>
                  <a:lnTo>
                    <a:pt x="403" y="0"/>
                  </a:lnTo>
                  <a:lnTo>
                    <a:pt x="323" y="0"/>
                  </a:lnTo>
                  <a:lnTo>
                    <a:pt x="242" y="0"/>
                  </a:lnTo>
                  <a:lnTo>
                    <a:pt x="161" y="0"/>
                  </a:lnTo>
                  <a:lnTo>
                    <a:pt x="82" y="0"/>
                  </a:lnTo>
                  <a:lnTo>
                    <a:pt x="0" y="0"/>
                  </a:lnTo>
                  <a:lnTo>
                    <a:pt x="0" y="192"/>
                  </a:lnTo>
                  <a:lnTo>
                    <a:pt x="189" y="192"/>
                  </a:lnTo>
                  <a:lnTo>
                    <a:pt x="189" y="666"/>
                  </a:lnTo>
                  <a:lnTo>
                    <a:pt x="456" y="666"/>
                  </a:lnTo>
                  <a:lnTo>
                    <a:pt x="456" y="192"/>
                  </a:lnTo>
                  <a:lnTo>
                    <a:pt x="64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9" name="Freeform 53"/>
            <p:cNvSpPr>
              <a:spLocks/>
            </p:cNvSpPr>
            <p:nvPr userDrawn="1"/>
          </p:nvSpPr>
          <p:spPr bwMode="auto">
            <a:xfrm>
              <a:off x="1176920" y="5020099"/>
              <a:ext cx="146746" cy="123400"/>
            </a:xfrm>
            <a:custGeom>
              <a:avLst/>
              <a:gdLst>
                <a:gd name="T0" fmla="*/ 397 w 791"/>
                <a:gd name="T1" fmla="*/ 268 h 666"/>
                <a:gd name="T2" fmla="*/ 261 w 791"/>
                <a:gd name="T3" fmla="*/ 666 h 666"/>
                <a:gd name="T4" fmla="*/ 0 w 791"/>
                <a:gd name="T5" fmla="*/ 666 h 666"/>
                <a:gd name="T6" fmla="*/ 256 w 791"/>
                <a:gd name="T7" fmla="*/ 0 h 666"/>
                <a:gd name="T8" fmla="*/ 291 w 791"/>
                <a:gd name="T9" fmla="*/ 0 h 666"/>
                <a:gd name="T10" fmla="*/ 326 w 791"/>
                <a:gd name="T11" fmla="*/ 0 h 666"/>
                <a:gd name="T12" fmla="*/ 361 w 791"/>
                <a:gd name="T13" fmla="*/ 0 h 666"/>
                <a:gd name="T14" fmla="*/ 397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2 w 791"/>
                <a:gd name="T27" fmla="*/ 666 h 666"/>
                <a:gd name="T28" fmla="*/ 397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7" y="268"/>
                  </a:moveTo>
                  <a:lnTo>
                    <a:pt x="261" y="666"/>
                  </a:lnTo>
                  <a:lnTo>
                    <a:pt x="0" y="666"/>
                  </a:lnTo>
                  <a:lnTo>
                    <a:pt x="256" y="0"/>
                  </a:lnTo>
                  <a:lnTo>
                    <a:pt x="291" y="0"/>
                  </a:lnTo>
                  <a:lnTo>
                    <a:pt x="326" y="0"/>
                  </a:lnTo>
                  <a:lnTo>
                    <a:pt x="361" y="0"/>
                  </a:lnTo>
                  <a:lnTo>
                    <a:pt x="397" y="0"/>
                  </a:lnTo>
                  <a:lnTo>
                    <a:pt x="431" y="0"/>
                  </a:lnTo>
                  <a:lnTo>
                    <a:pt x="467" y="0"/>
                  </a:lnTo>
                  <a:lnTo>
                    <a:pt x="501" y="0"/>
                  </a:lnTo>
                  <a:lnTo>
                    <a:pt x="537" y="0"/>
                  </a:lnTo>
                  <a:lnTo>
                    <a:pt x="791" y="666"/>
                  </a:lnTo>
                  <a:lnTo>
                    <a:pt x="532" y="666"/>
                  </a:lnTo>
                  <a:lnTo>
                    <a:pt x="397"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0" name="Freeform 54"/>
            <p:cNvSpPr>
              <a:spLocks/>
            </p:cNvSpPr>
            <p:nvPr userDrawn="1"/>
          </p:nvSpPr>
          <p:spPr bwMode="auto">
            <a:xfrm>
              <a:off x="1070195" y="5020099"/>
              <a:ext cx="118398" cy="123400"/>
            </a:xfrm>
            <a:custGeom>
              <a:avLst/>
              <a:gdLst>
                <a:gd name="T0" fmla="*/ 643 w 643"/>
                <a:gd name="T1" fmla="*/ 192 h 666"/>
                <a:gd name="T2" fmla="*/ 643 w 643"/>
                <a:gd name="T3" fmla="*/ 0 h 666"/>
                <a:gd name="T4" fmla="*/ 564 w 643"/>
                <a:gd name="T5" fmla="*/ 0 h 666"/>
                <a:gd name="T6" fmla="*/ 483 w 643"/>
                <a:gd name="T7" fmla="*/ 0 h 666"/>
                <a:gd name="T8" fmla="*/ 403 w 643"/>
                <a:gd name="T9" fmla="*/ 0 h 666"/>
                <a:gd name="T10" fmla="*/ 322 w 643"/>
                <a:gd name="T11" fmla="*/ 0 h 666"/>
                <a:gd name="T12" fmla="*/ 242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4" y="0"/>
                  </a:lnTo>
                  <a:lnTo>
                    <a:pt x="483" y="0"/>
                  </a:lnTo>
                  <a:lnTo>
                    <a:pt x="403" y="0"/>
                  </a:lnTo>
                  <a:lnTo>
                    <a:pt x="322" y="0"/>
                  </a:lnTo>
                  <a:lnTo>
                    <a:pt x="242"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1" name="Freeform 55"/>
            <p:cNvSpPr>
              <a:spLocks/>
            </p:cNvSpPr>
            <p:nvPr userDrawn="1"/>
          </p:nvSpPr>
          <p:spPr bwMode="auto">
            <a:xfrm>
              <a:off x="1898978" y="5020099"/>
              <a:ext cx="146746" cy="123400"/>
            </a:xfrm>
            <a:custGeom>
              <a:avLst/>
              <a:gdLst>
                <a:gd name="T0" fmla="*/ 395 w 792"/>
                <a:gd name="T1" fmla="*/ 268 h 666"/>
                <a:gd name="T2" fmla="*/ 260 w 792"/>
                <a:gd name="T3" fmla="*/ 666 h 666"/>
                <a:gd name="T4" fmla="*/ 0 w 792"/>
                <a:gd name="T5" fmla="*/ 666 h 666"/>
                <a:gd name="T6" fmla="*/ 255 w 792"/>
                <a:gd name="T7" fmla="*/ 0 h 666"/>
                <a:gd name="T8" fmla="*/ 291 w 792"/>
                <a:gd name="T9" fmla="*/ 0 h 666"/>
                <a:gd name="T10" fmla="*/ 325 w 792"/>
                <a:gd name="T11" fmla="*/ 0 h 666"/>
                <a:gd name="T12" fmla="*/ 361 w 792"/>
                <a:gd name="T13" fmla="*/ 0 h 666"/>
                <a:gd name="T14" fmla="*/ 395 w 792"/>
                <a:gd name="T15" fmla="*/ 0 h 666"/>
                <a:gd name="T16" fmla="*/ 431 w 792"/>
                <a:gd name="T17" fmla="*/ 0 h 666"/>
                <a:gd name="T18" fmla="*/ 465 w 792"/>
                <a:gd name="T19" fmla="*/ 0 h 666"/>
                <a:gd name="T20" fmla="*/ 501 w 792"/>
                <a:gd name="T21" fmla="*/ 0 h 666"/>
                <a:gd name="T22" fmla="*/ 536 w 792"/>
                <a:gd name="T23" fmla="*/ 0 h 666"/>
                <a:gd name="T24" fmla="*/ 792 w 792"/>
                <a:gd name="T25" fmla="*/ 666 h 666"/>
                <a:gd name="T26" fmla="*/ 531 w 792"/>
                <a:gd name="T27" fmla="*/ 666 h 666"/>
                <a:gd name="T28" fmla="*/ 395 w 792"/>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666">
                  <a:moveTo>
                    <a:pt x="395" y="268"/>
                  </a:moveTo>
                  <a:lnTo>
                    <a:pt x="260" y="666"/>
                  </a:lnTo>
                  <a:lnTo>
                    <a:pt x="0" y="666"/>
                  </a:lnTo>
                  <a:lnTo>
                    <a:pt x="255" y="0"/>
                  </a:lnTo>
                  <a:lnTo>
                    <a:pt x="291" y="0"/>
                  </a:lnTo>
                  <a:lnTo>
                    <a:pt x="325" y="0"/>
                  </a:lnTo>
                  <a:lnTo>
                    <a:pt x="361" y="0"/>
                  </a:lnTo>
                  <a:lnTo>
                    <a:pt x="395" y="0"/>
                  </a:lnTo>
                  <a:lnTo>
                    <a:pt x="431" y="0"/>
                  </a:lnTo>
                  <a:lnTo>
                    <a:pt x="465" y="0"/>
                  </a:lnTo>
                  <a:lnTo>
                    <a:pt x="501" y="0"/>
                  </a:lnTo>
                  <a:lnTo>
                    <a:pt x="536" y="0"/>
                  </a:lnTo>
                  <a:lnTo>
                    <a:pt x="792"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2" name="Freeform 56"/>
            <p:cNvSpPr>
              <a:spLocks/>
            </p:cNvSpPr>
            <p:nvPr userDrawn="1"/>
          </p:nvSpPr>
          <p:spPr bwMode="auto">
            <a:xfrm>
              <a:off x="1792253" y="5020099"/>
              <a:ext cx="118398" cy="123400"/>
            </a:xfrm>
            <a:custGeom>
              <a:avLst/>
              <a:gdLst>
                <a:gd name="T0" fmla="*/ 644 w 644"/>
                <a:gd name="T1" fmla="*/ 192 h 666"/>
                <a:gd name="T2" fmla="*/ 644 w 644"/>
                <a:gd name="T3" fmla="*/ 0 h 666"/>
                <a:gd name="T4" fmla="*/ 563 w 644"/>
                <a:gd name="T5" fmla="*/ 0 h 666"/>
                <a:gd name="T6" fmla="*/ 484 w 644"/>
                <a:gd name="T7" fmla="*/ 0 h 666"/>
                <a:gd name="T8" fmla="*/ 403 w 644"/>
                <a:gd name="T9" fmla="*/ 0 h 666"/>
                <a:gd name="T10" fmla="*/ 321 w 644"/>
                <a:gd name="T11" fmla="*/ 0 h 666"/>
                <a:gd name="T12" fmla="*/ 242 w 644"/>
                <a:gd name="T13" fmla="*/ 0 h 666"/>
                <a:gd name="T14" fmla="*/ 161 w 644"/>
                <a:gd name="T15" fmla="*/ 0 h 666"/>
                <a:gd name="T16" fmla="*/ 81 w 644"/>
                <a:gd name="T17" fmla="*/ 0 h 666"/>
                <a:gd name="T18" fmla="*/ 0 w 644"/>
                <a:gd name="T19" fmla="*/ 0 h 666"/>
                <a:gd name="T20" fmla="*/ 0 w 644"/>
                <a:gd name="T21" fmla="*/ 192 h 666"/>
                <a:gd name="T22" fmla="*/ 189 w 644"/>
                <a:gd name="T23" fmla="*/ 192 h 666"/>
                <a:gd name="T24" fmla="*/ 189 w 644"/>
                <a:gd name="T25" fmla="*/ 666 h 666"/>
                <a:gd name="T26" fmla="*/ 456 w 644"/>
                <a:gd name="T27" fmla="*/ 666 h 666"/>
                <a:gd name="T28" fmla="*/ 456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4" y="0"/>
                  </a:lnTo>
                  <a:lnTo>
                    <a:pt x="403" y="0"/>
                  </a:lnTo>
                  <a:lnTo>
                    <a:pt x="321" y="0"/>
                  </a:lnTo>
                  <a:lnTo>
                    <a:pt x="242" y="0"/>
                  </a:lnTo>
                  <a:lnTo>
                    <a:pt x="161" y="0"/>
                  </a:lnTo>
                  <a:lnTo>
                    <a:pt x="81" y="0"/>
                  </a:lnTo>
                  <a:lnTo>
                    <a:pt x="0" y="0"/>
                  </a:lnTo>
                  <a:lnTo>
                    <a:pt x="0" y="192"/>
                  </a:lnTo>
                  <a:lnTo>
                    <a:pt x="189" y="192"/>
                  </a:lnTo>
                  <a:lnTo>
                    <a:pt x="189" y="666"/>
                  </a:lnTo>
                  <a:lnTo>
                    <a:pt x="456" y="666"/>
                  </a:lnTo>
                  <a:lnTo>
                    <a:pt x="456"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3" name="Freeform 57"/>
            <p:cNvSpPr>
              <a:spLocks/>
            </p:cNvSpPr>
            <p:nvPr userDrawn="1"/>
          </p:nvSpPr>
          <p:spPr bwMode="auto">
            <a:xfrm>
              <a:off x="1658847" y="5020099"/>
              <a:ext cx="145079" cy="123400"/>
            </a:xfrm>
            <a:custGeom>
              <a:avLst/>
              <a:gdLst>
                <a:gd name="T0" fmla="*/ 396 w 791"/>
                <a:gd name="T1" fmla="*/ 268 h 666"/>
                <a:gd name="T2" fmla="*/ 261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4" name="Freeform 58"/>
            <p:cNvSpPr>
              <a:spLocks/>
            </p:cNvSpPr>
            <p:nvPr userDrawn="1"/>
          </p:nvSpPr>
          <p:spPr bwMode="auto">
            <a:xfrm>
              <a:off x="1552123" y="5020099"/>
              <a:ext cx="118398" cy="123400"/>
            </a:xfrm>
            <a:custGeom>
              <a:avLst/>
              <a:gdLst>
                <a:gd name="T0" fmla="*/ 643 w 643"/>
                <a:gd name="T1" fmla="*/ 192 h 666"/>
                <a:gd name="T2" fmla="*/ 643 w 643"/>
                <a:gd name="T3" fmla="*/ 0 h 666"/>
                <a:gd name="T4" fmla="*/ 563 w 643"/>
                <a:gd name="T5" fmla="*/ 0 h 666"/>
                <a:gd name="T6" fmla="*/ 482 w 643"/>
                <a:gd name="T7" fmla="*/ 0 h 666"/>
                <a:gd name="T8" fmla="*/ 403 w 643"/>
                <a:gd name="T9" fmla="*/ 0 h 666"/>
                <a:gd name="T10" fmla="*/ 321 w 643"/>
                <a:gd name="T11" fmla="*/ 0 h 666"/>
                <a:gd name="T12" fmla="*/ 240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3" y="0"/>
                  </a:lnTo>
                  <a:lnTo>
                    <a:pt x="482" y="0"/>
                  </a:lnTo>
                  <a:lnTo>
                    <a:pt x="403" y="0"/>
                  </a:lnTo>
                  <a:lnTo>
                    <a:pt x="321" y="0"/>
                  </a:lnTo>
                  <a:lnTo>
                    <a:pt x="240"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5" name="Freeform 59"/>
            <p:cNvSpPr>
              <a:spLocks/>
            </p:cNvSpPr>
            <p:nvPr userDrawn="1"/>
          </p:nvSpPr>
          <p:spPr bwMode="auto">
            <a:xfrm>
              <a:off x="2380906" y="5020099"/>
              <a:ext cx="145079" cy="123400"/>
            </a:xfrm>
            <a:custGeom>
              <a:avLst/>
              <a:gdLst>
                <a:gd name="T0" fmla="*/ 395 w 791"/>
                <a:gd name="T1" fmla="*/ 268 h 666"/>
                <a:gd name="T2" fmla="*/ 259 w 791"/>
                <a:gd name="T3" fmla="*/ 666 h 666"/>
                <a:gd name="T4" fmla="*/ 0 w 791"/>
                <a:gd name="T5" fmla="*/ 666 h 666"/>
                <a:gd name="T6" fmla="*/ 254 w 791"/>
                <a:gd name="T7" fmla="*/ 0 h 666"/>
                <a:gd name="T8" fmla="*/ 289 w 791"/>
                <a:gd name="T9" fmla="*/ 0 h 666"/>
                <a:gd name="T10" fmla="*/ 325 w 791"/>
                <a:gd name="T11" fmla="*/ 0 h 666"/>
                <a:gd name="T12" fmla="*/ 361 w 791"/>
                <a:gd name="T13" fmla="*/ 0 h 666"/>
                <a:gd name="T14" fmla="*/ 395 w 791"/>
                <a:gd name="T15" fmla="*/ 0 h 666"/>
                <a:gd name="T16" fmla="*/ 431 w 791"/>
                <a:gd name="T17" fmla="*/ 0 h 666"/>
                <a:gd name="T18" fmla="*/ 465 w 791"/>
                <a:gd name="T19" fmla="*/ 0 h 666"/>
                <a:gd name="T20" fmla="*/ 501 w 791"/>
                <a:gd name="T21" fmla="*/ 0 h 666"/>
                <a:gd name="T22" fmla="*/ 535 w 791"/>
                <a:gd name="T23" fmla="*/ 0 h 666"/>
                <a:gd name="T24" fmla="*/ 791 w 791"/>
                <a:gd name="T25" fmla="*/ 666 h 666"/>
                <a:gd name="T26" fmla="*/ 531 w 791"/>
                <a:gd name="T27" fmla="*/ 666 h 666"/>
                <a:gd name="T28" fmla="*/ 395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5" y="268"/>
                  </a:moveTo>
                  <a:lnTo>
                    <a:pt x="259" y="666"/>
                  </a:lnTo>
                  <a:lnTo>
                    <a:pt x="0" y="666"/>
                  </a:lnTo>
                  <a:lnTo>
                    <a:pt x="254" y="0"/>
                  </a:lnTo>
                  <a:lnTo>
                    <a:pt x="289" y="0"/>
                  </a:lnTo>
                  <a:lnTo>
                    <a:pt x="325" y="0"/>
                  </a:lnTo>
                  <a:lnTo>
                    <a:pt x="361" y="0"/>
                  </a:lnTo>
                  <a:lnTo>
                    <a:pt x="395" y="0"/>
                  </a:lnTo>
                  <a:lnTo>
                    <a:pt x="431" y="0"/>
                  </a:lnTo>
                  <a:lnTo>
                    <a:pt x="465" y="0"/>
                  </a:lnTo>
                  <a:lnTo>
                    <a:pt x="501" y="0"/>
                  </a:lnTo>
                  <a:lnTo>
                    <a:pt x="535" y="0"/>
                  </a:lnTo>
                  <a:lnTo>
                    <a:pt x="791" y="666"/>
                  </a:lnTo>
                  <a:lnTo>
                    <a:pt x="531" y="666"/>
                  </a:lnTo>
                  <a:lnTo>
                    <a:pt x="395"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6" name="Freeform 60"/>
            <p:cNvSpPr>
              <a:spLocks/>
            </p:cNvSpPr>
            <p:nvPr userDrawn="1"/>
          </p:nvSpPr>
          <p:spPr bwMode="auto">
            <a:xfrm>
              <a:off x="2274182" y="5020099"/>
              <a:ext cx="118398" cy="123400"/>
            </a:xfrm>
            <a:custGeom>
              <a:avLst/>
              <a:gdLst>
                <a:gd name="T0" fmla="*/ 644 w 644"/>
                <a:gd name="T1" fmla="*/ 192 h 666"/>
                <a:gd name="T2" fmla="*/ 644 w 644"/>
                <a:gd name="T3" fmla="*/ 0 h 666"/>
                <a:gd name="T4" fmla="*/ 563 w 644"/>
                <a:gd name="T5" fmla="*/ 0 h 666"/>
                <a:gd name="T6" fmla="*/ 482 w 644"/>
                <a:gd name="T7" fmla="*/ 0 h 666"/>
                <a:gd name="T8" fmla="*/ 402 w 644"/>
                <a:gd name="T9" fmla="*/ 0 h 666"/>
                <a:gd name="T10" fmla="*/ 321 w 644"/>
                <a:gd name="T11" fmla="*/ 0 h 666"/>
                <a:gd name="T12" fmla="*/ 242 w 644"/>
                <a:gd name="T13" fmla="*/ 0 h 666"/>
                <a:gd name="T14" fmla="*/ 160 w 644"/>
                <a:gd name="T15" fmla="*/ 0 h 666"/>
                <a:gd name="T16" fmla="*/ 81 w 644"/>
                <a:gd name="T17" fmla="*/ 0 h 666"/>
                <a:gd name="T18" fmla="*/ 0 w 644"/>
                <a:gd name="T19" fmla="*/ 0 h 666"/>
                <a:gd name="T20" fmla="*/ 0 w 644"/>
                <a:gd name="T21" fmla="*/ 192 h 666"/>
                <a:gd name="T22" fmla="*/ 188 w 644"/>
                <a:gd name="T23" fmla="*/ 192 h 666"/>
                <a:gd name="T24" fmla="*/ 188 w 644"/>
                <a:gd name="T25" fmla="*/ 666 h 666"/>
                <a:gd name="T26" fmla="*/ 455 w 644"/>
                <a:gd name="T27" fmla="*/ 666 h 666"/>
                <a:gd name="T28" fmla="*/ 455 w 644"/>
                <a:gd name="T29" fmla="*/ 192 h 666"/>
                <a:gd name="T30" fmla="*/ 644 w 644"/>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4" h="666">
                  <a:moveTo>
                    <a:pt x="644" y="192"/>
                  </a:moveTo>
                  <a:lnTo>
                    <a:pt x="644" y="0"/>
                  </a:lnTo>
                  <a:lnTo>
                    <a:pt x="563" y="0"/>
                  </a:lnTo>
                  <a:lnTo>
                    <a:pt x="482" y="0"/>
                  </a:lnTo>
                  <a:lnTo>
                    <a:pt x="402" y="0"/>
                  </a:lnTo>
                  <a:lnTo>
                    <a:pt x="321" y="0"/>
                  </a:lnTo>
                  <a:lnTo>
                    <a:pt x="242" y="0"/>
                  </a:lnTo>
                  <a:lnTo>
                    <a:pt x="160" y="0"/>
                  </a:lnTo>
                  <a:lnTo>
                    <a:pt x="81" y="0"/>
                  </a:lnTo>
                  <a:lnTo>
                    <a:pt x="0" y="0"/>
                  </a:lnTo>
                  <a:lnTo>
                    <a:pt x="0" y="192"/>
                  </a:lnTo>
                  <a:lnTo>
                    <a:pt x="188" y="192"/>
                  </a:lnTo>
                  <a:lnTo>
                    <a:pt x="188" y="666"/>
                  </a:lnTo>
                  <a:lnTo>
                    <a:pt x="455" y="666"/>
                  </a:lnTo>
                  <a:lnTo>
                    <a:pt x="455" y="192"/>
                  </a:lnTo>
                  <a:lnTo>
                    <a:pt x="644"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7" name="Freeform 61"/>
            <p:cNvSpPr>
              <a:spLocks/>
            </p:cNvSpPr>
            <p:nvPr userDrawn="1"/>
          </p:nvSpPr>
          <p:spPr bwMode="auto">
            <a:xfrm>
              <a:off x="2139108" y="5020099"/>
              <a:ext cx="146746" cy="123400"/>
            </a:xfrm>
            <a:custGeom>
              <a:avLst/>
              <a:gdLst>
                <a:gd name="T0" fmla="*/ 396 w 791"/>
                <a:gd name="T1" fmla="*/ 268 h 666"/>
                <a:gd name="T2" fmla="*/ 260 w 791"/>
                <a:gd name="T3" fmla="*/ 666 h 666"/>
                <a:gd name="T4" fmla="*/ 0 w 791"/>
                <a:gd name="T5" fmla="*/ 666 h 666"/>
                <a:gd name="T6" fmla="*/ 254 w 791"/>
                <a:gd name="T7" fmla="*/ 0 h 666"/>
                <a:gd name="T8" fmla="*/ 290 w 791"/>
                <a:gd name="T9" fmla="*/ 0 h 666"/>
                <a:gd name="T10" fmla="*/ 326 w 791"/>
                <a:gd name="T11" fmla="*/ 0 h 666"/>
                <a:gd name="T12" fmla="*/ 360 w 791"/>
                <a:gd name="T13" fmla="*/ 0 h 666"/>
                <a:gd name="T14" fmla="*/ 396 w 791"/>
                <a:gd name="T15" fmla="*/ 0 h 666"/>
                <a:gd name="T16" fmla="*/ 430 w 791"/>
                <a:gd name="T17" fmla="*/ 0 h 666"/>
                <a:gd name="T18" fmla="*/ 466 w 791"/>
                <a:gd name="T19" fmla="*/ 0 h 666"/>
                <a:gd name="T20" fmla="*/ 500 w 791"/>
                <a:gd name="T21" fmla="*/ 0 h 666"/>
                <a:gd name="T22" fmla="*/ 536 w 791"/>
                <a:gd name="T23" fmla="*/ 0 h 666"/>
                <a:gd name="T24" fmla="*/ 791 w 791"/>
                <a:gd name="T25" fmla="*/ 666 h 666"/>
                <a:gd name="T26" fmla="*/ 530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4" y="0"/>
                  </a:lnTo>
                  <a:lnTo>
                    <a:pt x="290" y="0"/>
                  </a:lnTo>
                  <a:lnTo>
                    <a:pt x="326" y="0"/>
                  </a:lnTo>
                  <a:lnTo>
                    <a:pt x="360" y="0"/>
                  </a:lnTo>
                  <a:lnTo>
                    <a:pt x="396" y="0"/>
                  </a:lnTo>
                  <a:lnTo>
                    <a:pt x="430" y="0"/>
                  </a:lnTo>
                  <a:lnTo>
                    <a:pt x="466" y="0"/>
                  </a:lnTo>
                  <a:lnTo>
                    <a:pt x="500" y="0"/>
                  </a:lnTo>
                  <a:lnTo>
                    <a:pt x="536" y="0"/>
                  </a:lnTo>
                  <a:lnTo>
                    <a:pt x="791" y="666"/>
                  </a:lnTo>
                  <a:lnTo>
                    <a:pt x="530"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8" name="Freeform 62"/>
            <p:cNvSpPr>
              <a:spLocks/>
            </p:cNvSpPr>
            <p:nvPr userDrawn="1"/>
          </p:nvSpPr>
          <p:spPr bwMode="auto">
            <a:xfrm>
              <a:off x="2032383" y="5020099"/>
              <a:ext cx="118398" cy="123400"/>
            </a:xfrm>
            <a:custGeom>
              <a:avLst/>
              <a:gdLst>
                <a:gd name="T0" fmla="*/ 642 w 642"/>
                <a:gd name="T1" fmla="*/ 192 h 666"/>
                <a:gd name="T2" fmla="*/ 642 w 642"/>
                <a:gd name="T3" fmla="*/ 0 h 666"/>
                <a:gd name="T4" fmla="*/ 563 w 642"/>
                <a:gd name="T5" fmla="*/ 0 h 666"/>
                <a:gd name="T6" fmla="*/ 482 w 642"/>
                <a:gd name="T7" fmla="*/ 0 h 666"/>
                <a:gd name="T8" fmla="*/ 401 w 642"/>
                <a:gd name="T9" fmla="*/ 0 h 666"/>
                <a:gd name="T10" fmla="*/ 321 w 642"/>
                <a:gd name="T11" fmla="*/ 0 h 666"/>
                <a:gd name="T12" fmla="*/ 240 w 642"/>
                <a:gd name="T13" fmla="*/ 0 h 666"/>
                <a:gd name="T14" fmla="*/ 160 w 642"/>
                <a:gd name="T15" fmla="*/ 0 h 666"/>
                <a:gd name="T16" fmla="*/ 79 w 642"/>
                <a:gd name="T17" fmla="*/ 0 h 666"/>
                <a:gd name="T18" fmla="*/ 0 w 642"/>
                <a:gd name="T19" fmla="*/ 0 h 666"/>
                <a:gd name="T20" fmla="*/ 0 w 642"/>
                <a:gd name="T21" fmla="*/ 192 h 666"/>
                <a:gd name="T22" fmla="*/ 188 w 642"/>
                <a:gd name="T23" fmla="*/ 192 h 666"/>
                <a:gd name="T24" fmla="*/ 188 w 642"/>
                <a:gd name="T25" fmla="*/ 666 h 666"/>
                <a:gd name="T26" fmla="*/ 454 w 642"/>
                <a:gd name="T27" fmla="*/ 666 h 666"/>
                <a:gd name="T28" fmla="*/ 454 w 642"/>
                <a:gd name="T29" fmla="*/ 192 h 666"/>
                <a:gd name="T30" fmla="*/ 642 w 642"/>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2" h="666">
                  <a:moveTo>
                    <a:pt x="642" y="192"/>
                  </a:moveTo>
                  <a:lnTo>
                    <a:pt x="642" y="0"/>
                  </a:lnTo>
                  <a:lnTo>
                    <a:pt x="563" y="0"/>
                  </a:lnTo>
                  <a:lnTo>
                    <a:pt x="482" y="0"/>
                  </a:lnTo>
                  <a:lnTo>
                    <a:pt x="401" y="0"/>
                  </a:lnTo>
                  <a:lnTo>
                    <a:pt x="321" y="0"/>
                  </a:lnTo>
                  <a:lnTo>
                    <a:pt x="240" y="0"/>
                  </a:lnTo>
                  <a:lnTo>
                    <a:pt x="160" y="0"/>
                  </a:lnTo>
                  <a:lnTo>
                    <a:pt x="79" y="0"/>
                  </a:lnTo>
                  <a:lnTo>
                    <a:pt x="0" y="0"/>
                  </a:lnTo>
                  <a:lnTo>
                    <a:pt x="0" y="192"/>
                  </a:lnTo>
                  <a:lnTo>
                    <a:pt x="188" y="192"/>
                  </a:lnTo>
                  <a:lnTo>
                    <a:pt x="188" y="666"/>
                  </a:lnTo>
                  <a:lnTo>
                    <a:pt x="454" y="666"/>
                  </a:lnTo>
                  <a:lnTo>
                    <a:pt x="454" y="192"/>
                  </a:lnTo>
                  <a:lnTo>
                    <a:pt x="6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9" name="Freeform 65"/>
            <p:cNvSpPr>
              <a:spLocks/>
            </p:cNvSpPr>
            <p:nvPr userDrawn="1"/>
          </p:nvSpPr>
          <p:spPr bwMode="auto">
            <a:xfrm>
              <a:off x="2621037" y="5020099"/>
              <a:ext cx="145079" cy="123400"/>
            </a:xfrm>
            <a:custGeom>
              <a:avLst/>
              <a:gdLst>
                <a:gd name="T0" fmla="*/ 396 w 791"/>
                <a:gd name="T1" fmla="*/ 268 h 666"/>
                <a:gd name="T2" fmla="*/ 261 w 791"/>
                <a:gd name="T3" fmla="*/ 666 h 666"/>
                <a:gd name="T4" fmla="*/ 0 w 791"/>
                <a:gd name="T5" fmla="*/ 666 h 666"/>
                <a:gd name="T6" fmla="*/ 254 w 791"/>
                <a:gd name="T7" fmla="*/ 0 h 666"/>
                <a:gd name="T8" fmla="*/ 290 w 791"/>
                <a:gd name="T9" fmla="*/ 0 h 666"/>
                <a:gd name="T10" fmla="*/ 325 w 791"/>
                <a:gd name="T11" fmla="*/ 0 h 666"/>
                <a:gd name="T12" fmla="*/ 361 w 791"/>
                <a:gd name="T13" fmla="*/ 0 h 666"/>
                <a:gd name="T14" fmla="*/ 396 w 791"/>
                <a:gd name="T15" fmla="*/ 0 h 666"/>
                <a:gd name="T16" fmla="*/ 431 w 791"/>
                <a:gd name="T17" fmla="*/ 0 h 666"/>
                <a:gd name="T18" fmla="*/ 467 w 791"/>
                <a:gd name="T19" fmla="*/ 0 h 666"/>
                <a:gd name="T20" fmla="*/ 501 w 791"/>
                <a:gd name="T21" fmla="*/ 0 h 666"/>
                <a:gd name="T22" fmla="*/ 537 w 791"/>
                <a:gd name="T23" fmla="*/ 0 h 666"/>
                <a:gd name="T24" fmla="*/ 791 w 791"/>
                <a:gd name="T25" fmla="*/ 666 h 666"/>
                <a:gd name="T26" fmla="*/ 531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1" y="666"/>
                  </a:lnTo>
                  <a:lnTo>
                    <a:pt x="0" y="666"/>
                  </a:lnTo>
                  <a:lnTo>
                    <a:pt x="254" y="0"/>
                  </a:lnTo>
                  <a:lnTo>
                    <a:pt x="290" y="0"/>
                  </a:lnTo>
                  <a:lnTo>
                    <a:pt x="325" y="0"/>
                  </a:lnTo>
                  <a:lnTo>
                    <a:pt x="361" y="0"/>
                  </a:lnTo>
                  <a:lnTo>
                    <a:pt x="396" y="0"/>
                  </a:lnTo>
                  <a:lnTo>
                    <a:pt x="431" y="0"/>
                  </a:lnTo>
                  <a:lnTo>
                    <a:pt x="467" y="0"/>
                  </a:lnTo>
                  <a:lnTo>
                    <a:pt x="501" y="0"/>
                  </a:lnTo>
                  <a:lnTo>
                    <a:pt x="537" y="0"/>
                  </a:lnTo>
                  <a:lnTo>
                    <a:pt x="791" y="666"/>
                  </a:lnTo>
                  <a:lnTo>
                    <a:pt x="531"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0" name="Freeform 66"/>
            <p:cNvSpPr>
              <a:spLocks/>
            </p:cNvSpPr>
            <p:nvPr userDrawn="1"/>
          </p:nvSpPr>
          <p:spPr bwMode="auto">
            <a:xfrm>
              <a:off x="2514312" y="5020099"/>
              <a:ext cx="118398" cy="123400"/>
            </a:xfrm>
            <a:custGeom>
              <a:avLst/>
              <a:gdLst>
                <a:gd name="T0" fmla="*/ 643 w 643"/>
                <a:gd name="T1" fmla="*/ 192 h 666"/>
                <a:gd name="T2" fmla="*/ 643 w 643"/>
                <a:gd name="T3" fmla="*/ 0 h 666"/>
                <a:gd name="T4" fmla="*/ 562 w 643"/>
                <a:gd name="T5" fmla="*/ 0 h 666"/>
                <a:gd name="T6" fmla="*/ 482 w 643"/>
                <a:gd name="T7" fmla="*/ 0 h 666"/>
                <a:gd name="T8" fmla="*/ 401 w 643"/>
                <a:gd name="T9" fmla="*/ 0 h 666"/>
                <a:gd name="T10" fmla="*/ 322 w 643"/>
                <a:gd name="T11" fmla="*/ 0 h 666"/>
                <a:gd name="T12" fmla="*/ 241 w 643"/>
                <a:gd name="T13" fmla="*/ 0 h 666"/>
                <a:gd name="T14" fmla="*/ 161 w 643"/>
                <a:gd name="T15" fmla="*/ 0 h 666"/>
                <a:gd name="T16" fmla="*/ 80 w 643"/>
                <a:gd name="T17" fmla="*/ 0 h 666"/>
                <a:gd name="T18" fmla="*/ 0 w 643"/>
                <a:gd name="T19" fmla="*/ 0 h 666"/>
                <a:gd name="T20" fmla="*/ 0 w 643"/>
                <a:gd name="T21" fmla="*/ 192 h 666"/>
                <a:gd name="T22" fmla="*/ 189 w 643"/>
                <a:gd name="T23" fmla="*/ 192 h 666"/>
                <a:gd name="T24" fmla="*/ 189 w 643"/>
                <a:gd name="T25" fmla="*/ 666 h 666"/>
                <a:gd name="T26" fmla="*/ 454 w 643"/>
                <a:gd name="T27" fmla="*/ 666 h 666"/>
                <a:gd name="T28" fmla="*/ 454 w 643"/>
                <a:gd name="T29" fmla="*/ 192 h 666"/>
                <a:gd name="T30" fmla="*/ 643 w 643"/>
                <a:gd name="T31" fmla="*/ 19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3" h="666">
                  <a:moveTo>
                    <a:pt x="643" y="192"/>
                  </a:moveTo>
                  <a:lnTo>
                    <a:pt x="643" y="0"/>
                  </a:lnTo>
                  <a:lnTo>
                    <a:pt x="562" y="0"/>
                  </a:lnTo>
                  <a:lnTo>
                    <a:pt x="482" y="0"/>
                  </a:lnTo>
                  <a:lnTo>
                    <a:pt x="401" y="0"/>
                  </a:lnTo>
                  <a:lnTo>
                    <a:pt x="322" y="0"/>
                  </a:lnTo>
                  <a:lnTo>
                    <a:pt x="241" y="0"/>
                  </a:lnTo>
                  <a:lnTo>
                    <a:pt x="161" y="0"/>
                  </a:lnTo>
                  <a:lnTo>
                    <a:pt x="80" y="0"/>
                  </a:lnTo>
                  <a:lnTo>
                    <a:pt x="0" y="0"/>
                  </a:lnTo>
                  <a:lnTo>
                    <a:pt x="0" y="192"/>
                  </a:lnTo>
                  <a:lnTo>
                    <a:pt x="189" y="192"/>
                  </a:lnTo>
                  <a:lnTo>
                    <a:pt x="189" y="666"/>
                  </a:lnTo>
                  <a:lnTo>
                    <a:pt x="454" y="666"/>
                  </a:lnTo>
                  <a:lnTo>
                    <a:pt x="454" y="192"/>
                  </a:lnTo>
                  <a:lnTo>
                    <a:pt x="643"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1" name="Freeform 156"/>
            <p:cNvSpPr>
              <a:spLocks/>
            </p:cNvSpPr>
            <p:nvPr userDrawn="1"/>
          </p:nvSpPr>
          <p:spPr bwMode="auto">
            <a:xfrm>
              <a:off x="336464" y="4883358"/>
              <a:ext cx="145079" cy="123400"/>
            </a:xfrm>
            <a:custGeom>
              <a:avLst/>
              <a:gdLst>
                <a:gd name="T0" fmla="*/ 396 w 791"/>
                <a:gd name="T1" fmla="*/ 268 h 666"/>
                <a:gd name="T2" fmla="*/ 260 w 791"/>
                <a:gd name="T3" fmla="*/ 666 h 666"/>
                <a:gd name="T4" fmla="*/ 0 w 791"/>
                <a:gd name="T5" fmla="*/ 666 h 666"/>
                <a:gd name="T6" fmla="*/ 256 w 791"/>
                <a:gd name="T7" fmla="*/ 0 h 666"/>
                <a:gd name="T8" fmla="*/ 290 w 791"/>
                <a:gd name="T9" fmla="*/ 0 h 666"/>
                <a:gd name="T10" fmla="*/ 326 w 791"/>
                <a:gd name="T11" fmla="*/ 0 h 666"/>
                <a:gd name="T12" fmla="*/ 360 w 791"/>
                <a:gd name="T13" fmla="*/ 0 h 666"/>
                <a:gd name="T14" fmla="*/ 396 w 791"/>
                <a:gd name="T15" fmla="*/ 0 h 666"/>
                <a:gd name="T16" fmla="*/ 431 w 791"/>
                <a:gd name="T17" fmla="*/ 0 h 666"/>
                <a:gd name="T18" fmla="*/ 466 w 791"/>
                <a:gd name="T19" fmla="*/ 0 h 666"/>
                <a:gd name="T20" fmla="*/ 501 w 791"/>
                <a:gd name="T21" fmla="*/ 0 h 666"/>
                <a:gd name="T22" fmla="*/ 537 w 791"/>
                <a:gd name="T23" fmla="*/ 0 h 666"/>
                <a:gd name="T24" fmla="*/ 791 w 791"/>
                <a:gd name="T25" fmla="*/ 666 h 666"/>
                <a:gd name="T26" fmla="*/ 532 w 791"/>
                <a:gd name="T27" fmla="*/ 666 h 666"/>
                <a:gd name="T28" fmla="*/ 396 w 791"/>
                <a:gd name="T29" fmla="*/ 26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1" h="666">
                  <a:moveTo>
                    <a:pt x="396" y="268"/>
                  </a:moveTo>
                  <a:lnTo>
                    <a:pt x="260" y="666"/>
                  </a:lnTo>
                  <a:lnTo>
                    <a:pt x="0" y="666"/>
                  </a:lnTo>
                  <a:lnTo>
                    <a:pt x="256" y="0"/>
                  </a:lnTo>
                  <a:lnTo>
                    <a:pt x="290" y="0"/>
                  </a:lnTo>
                  <a:lnTo>
                    <a:pt x="326" y="0"/>
                  </a:lnTo>
                  <a:lnTo>
                    <a:pt x="360" y="0"/>
                  </a:lnTo>
                  <a:lnTo>
                    <a:pt x="396" y="0"/>
                  </a:lnTo>
                  <a:lnTo>
                    <a:pt x="431" y="0"/>
                  </a:lnTo>
                  <a:lnTo>
                    <a:pt x="466" y="0"/>
                  </a:lnTo>
                  <a:lnTo>
                    <a:pt x="501" y="0"/>
                  </a:lnTo>
                  <a:lnTo>
                    <a:pt x="537" y="0"/>
                  </a:lnTo>
                  <a:lnTo>
                    <a:pt x="791" y="666"/>
                  </a:lnTo>
                  <a:lnTo>
                    <a:pt x="532" y="666"/>
                  </a:lnTo>
                  <a:lnTo>
                    <a:pt x="3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56389126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hdr="0" ftr="0" dt="0"/>
  <p:txStyles>
    <p:titleStyle>
      <a:lvl1pPr algn="l" defTabSz="914377" rtl="0" eaLnBrk="1" latinLnBrk="0" hangingPunct="1">
        <a:spcBef>
          <a:spcPct val="0"/>
        </a:spcBef>
        <a:buNone/>
        <a:defRPr sz="2800" kern="1200">
          <a:solidFill>
            <a:srgbClr val="0070C0"/>
          </a:solidFill>
          <a:latin typeface="+mn-lt"/>
          <a:ea typeface="+mj-ea"/>
          <a:cs typeface="Calibri Light" panose="020F0302020204030204" pitchFamily="34" charset="0"/>
        </a:defRPr>
      </a:lvl1pPr>
    </p:titleStyle>
    <p:bodyStyle>
      <a:lvl1pPr marL="342891" indent="-342891" algn="l" defTabSz="914377" rtl="0" eaLnBrk="1" latinLnBrk="0" hangingPunct="1">
        <a:spcBef>
          <a:spcPct val="20000"/>
        </a:spcBef>
        <a:buClr>
          <a:schemeClr val="tx1">
            <a:lumMod val="65000"/>
            <a:lumOff val="35000"/>
          </a:schemeClr>
        </a:buClr>
        <a:buFont typeface="Wingdings" pitchFamily="2" charset="2"/>
        <a:buChar char="§"/>
        <a:defRPr sz="2000" kern="1200">
          <a:solidFill>
            <a:schemeClr val="tx1">
              <a:lumMod val="75000"/>
              <a:lumOff val="25000"/>
            </a:schemeClr>
          </a:solidFill>
          <a:latin typeface="+mj-lt"/>
          <a:ea typeface="+mn-ea"/>
          <a:cs typeface="Arial" pitchFamily="34" charset="0"/>
        </a:defRPr>
      </a:lvl1pPr>
      <a:lvl2pPr marL="742932" indent="-285744" algn="l" defTabSz="914377" rtl="0" eaLnBrk="1" latinLnBrk="0" hangingPunct="1">
        <a:spcBef>
          <a:spcPct val="20000"/>
        </a:spcBef>
        <a:buClr>
          <a:schemeClr val="tx1">
            <a:lumMod val="65000"/>
            <a:lumOff val="35000"/>
          </a:schemeClr>
        </a:buClr>
        <a:buFont typeface="Myriad Pro" pitchFamily="34" charset="0"/>
        <a:buChar char="–"/>
        <a:defRPr sz="2000" kern="1200">
          <a:solidFill>
            <a:schemeClr val="tx1">
              <a:lumMod val="75000"/>
              <a:lumOff val="25000"/>
            </a:schemeClr>
          </a:solidFill>
          <a:latin typeface="+mj-lt"/>
          <a:ea typeface="+mn-ea"/>
          <a:cs typeface="Arial" pitchFamily="34" charset="0"/>
        </a:defRPr>
      </a:lvl2pPr>
      <a:lvl3pPr marL="1142971" indent="-228594" algn="l" defTabSz="914377" rtl="0" eaLnBrk="1" latinLnBrk="0" hangingPunct="1">
        <a:spcBef>
          <a:spcPct val="20000"/>
        </a:spcBef>
        <a:buClr>
          <a:schemeClr val="tx1">
            <a:lumMod val="65000"/>
            <a:lumOff val="35000"/>
          </a:schemeClr>
        </a:buClr>
        <a:buFont typeface="Courier New" pitchFamily="49" charset="0"/>
        <a:buChar char="o"/>
        <a:defRPr sz="1867" kern="1200">
          <a:solidFill>
            <a:schemeClr val="tx1">
              <a:lumMod val="75000"/>
              <a:lumOff val="25000"/>
            </a:schemeClr>
          </a:solidFill>
          <a:latin typeface="+mj-lt"/>
          <a:ea typeface="+mn-ea"/>
          <a:cs typeface="Arial" pitchFamily="34" charset="0"/>
        </a:defRPr>
      </a:lvl3pPr>
      <a:lvl4pPr marL="1600160" indent="-228594" algn="l" defTabSz="914377" rtl="0" eaLnBrk="1" latinLnBrk="0" hangingPunct="1">
        <a:spcBef>
          <a:spcPct val="20000"/>
        </a:spcBef>
        <a:buClr>
          <a:schemeClr val="tx1">
            <a:lumMod val="65000"/>
            <a:lumOff val="35000"/>
          </a:schemeClr>
        </a:buClr>
        <a:buFont typeface="Arial" pitchFamily="34" charset="0"/>
        <a:buChar char="•"/>
        <a:defRPr sz="1600" kern="1200" baseline="0">
          <a:solidFill>
            <a:schemeClr val="tx1">
              <a:lumMod val="75000"/>
              <a:lumOff val="25000"/>
            </a:schemeClr>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620">
          <p15:clr>
            <a:srgbClr val="F26B43"/>
          </p15:clr>
        </p15:guide>
        <p15:guide id="3" pos="5642">
          <p15:clr>
            <a:srgbClr val="F26B43"/>
          </p15:clr>
        </p15:guide>
        <p15:guide id="4" pos="118">
          <p15:clr>
            <a:srgbClr val="F26B43"/>
          </p15:clr>
        </p15:guide>
        <p15:guide id="5" orient="horz" pos="432">
          <p15:clr>
            <a:srgbClr val="F26B43"/>
          </p15:clr>
        </p15:guide>
        <p15:guide id="6" orient="horz" pos="2939">
          <p15:clr>
            <a:srgbClr val="F26B43"/>
          </p15:clr>
        </p15:guide>
        <p15:guide id="7" pos="2880">
          <p15:clr>
            <a:srgbClr val="F26B43"/>
          </p15:clr>
        </p15:guide>
        <p15:guide id="8" orient="horz" pos="1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508005" y="2103128"/>
            <a:ext cx="8852359" cy="675632"/>
          </a:xfrm>
        </p:spPr>
        <p:txBody>
          <a:bodyPr/>
          <a:lstStyle/>
          <a:p>
            <a:r>
              <a:rPr lang="en-US" dirty="0"/>
              <a:t>FIG Enterprise Data Management</a:t>
            </a:r>
          </a:p>
        </p:txBody>
      </p:sp>
      <p:sp>
        <p:nvSpPr>
          <p:cNvPr id="11" name="Subtitle 10"/>
          <p:cNvSpPr>
            <a:spLocks noGrp="1"/>
          </p:cNvSpPr>
          <p:nvPr>
            <p:ph type="subTitle" idx="1"/>
          </p:nvPr>
        </p:nvSpPr>
        <p:spPr>
          <a:xfrm>
            <a:off x="508005" y="2805165"/>
            <a:ext cx="10388529" cy="457200"/>
          </a:xfrm>
        </p:spPr>
        <p:txBody>
          <a:bodyPr vert="horz" lIns="68580" tIns="34290" rIns="68580" bIns="34290" rtlCol="0" anchor="t">
            <a:noAutofit/>
          </a:bodyPr>
          <a:lstStyle/>
          <a:p>
            <a:r>
              <a:rPr lang="en-US" sz="2650"/>
              <a:t>Target State Architecture</a:t>
            </a:r>
            <a:endParaRPr lang="en-US"/>
          </a:p>
          <a:p>
            <a:endParaRPr lang="en-US" dirty="0"/>
          </a:p>
        </p:txBody>
      </p:sp>
      <p:sp>
        <p:nvSpPr>
          <p:cNvPr id="8" name="Text Placeholder 7"/>
          <p:cNvSpPr>
            <a:spLocks noGrp="1"/>
          </p:cNvSpPr>
          <p:nvPr>
            <p:ph type="body" sz="quarter" idx="11"/>
          </p:nvPr>
        </p:nvSpPr>
        <p:spPr/>
        <p:txBody>
          <a:bodyPr/>
          <a:lstStyle/>
          <a:p>
            <a:fld id="{B249A75B-BDBD-4986-8021-5CCE4F5CD2D1}" type="datetime6">
              <a:rPr lang="en-US" smtClean="0"/>
              <a:t>June 25</a:t>
            </a:fld>
            <a:endParaRPr lang="en-US" dirty="0"/>
          </a:p>
        </p:txBody>
      </p:sp>
    </p:spTree>
    <p:extLst>
      <p:ext uri="{BB962C8B-B14F-4D97-AF65-F5344CB8AC3E}">
        <p14:creationId xmlns:p14="http://schemas.microsoft.com/office/powerpoint/2010/main" val="275337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Architecture</a:t>
            </a:r>
          </a:p>
        </p:txBody>
      </p:sp>
      <p:sp>
        <p:nvSpPr>
          <p:cNvPr id="3" name="Rectangle 2">
            <a:extLst>
              <a:ext uri="{FF2B5EF4-FFF2-40B4-BE49-F238E27FC236}">
                <a16:creationId xmlns:a16="http://schemas.microsoft.com/office/drawing/2014/main" id="{57DFF28F-F173-4436-BC3A-431BEB4F196A}"/>
              </a:ext>
            </a:extLst>
          </p:cNvPr>
          <p:cNvSpPr/>
          <p:nvPr/>
        </p:nvSpPr>
        <p:spPr>
          <a:xfrm>
            <a:off x="1023457" y="844691"/>
            <a:ext cx="10393959" cy="531104"/>
          </a:xfrm>
          <a:prstGeom prst="rect">
            <a:avLst/>
          </a:prstGeom>
          <a:ln/>
        </p:spPr>
        <p:style>
          <a:lnRef idx="1">
            <a:schemeClr val="accent5"/>
          </a:lnRef>
          <a:fillRef idx="1003">
            <a:schemeClr val="dk2"/>
          </a:fillRef>
          <a:effectRef idx="2">
            <a:schemeClr val="accent5"/>
          </a:effectRef>
          <a:fontRef idx="minor">
            <a:schemeClr val="lt1"/>
          </a:fontRef>
        </p:style>
        <p:txBody>
          <a:bodyPr rtlCol="0" anchor="ctr"/>
          <a:lstStyle/>
          <a:p>
            <a:r>
              <a:rPr lang="en-US" sz="1400" b="1"/>
              <a:t>Data is a business-driving asset, becomes center of decision making.</a:t>
            </a:r>
          </a:p>
        </p:txBody>
      </p:sp>
      <p:sp>
        <p:nvSpPr>
          <p:cNvPr id="5" name="Isosceles Triangle 4">
            <a:extLst>
              <a:ext uri="{FF2B5EF4-FFF2-40B4-BE49-F238E27FC236}">
                <a16:creationId xmlns:a16="http://schemas.microsoft.com/office/drawing/2014/main" id="{36D16F3C-27BE-411D-9F50-125411DBF218}"/>
              </a:ext>
            </a:extLst>
          </p:cNvPr>
          <p:cNvSpPr/>
          <p:nvPr/>
        </p:nvSpPr>
        <p:spPr>
          <a:xfrm rot="16200000">
            <a:off x="585932" y="938265"/>
            <a:ext cx="531103" cy="343949"/>
          </a:xfrm>
          <a:prstGeom prst="triangle">
            <a:avLst/>
          </a:prstGeom>
          <a:ln/>
        </p:spPr>
        <p:style>
          <a:lnRef idx="1">
            <a:schemeClr val="accent5"/>
          </a:lnRef>
          <a:fillRef idx="1003">
            <a:schemeClr val="dk2"/>
          </a:fillRef>
          <a:effectRef idx="2">
            <a:schemeClr val="accent5"/>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9799F98F-B487-4D9F-A2CE-4E218A183C36}"/>
              </a:ext>
            </a:extLst>
          </p:cNvPr>
          <p:cNvSpPr/>
          <p:nvPr/>
        </p:nvSpPr>
        <p:spPr>
          <a:xfrm>
            <a:off x="272643" y="844691"/>
            <a:ext cx="566255" cy="531101"/>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t>1</a:t>
            </a:r>
          </a:p>
        </p:txBody>
      </p:sp>
      <p:sp>
        <p:nvSpPr>
          <p:cNvPr id="12" name="Rectangle 11">
            <a:extLst>
              <a:ext uri="{FF2B5EF4-FFF2-40B4-BE49-F238E27FC236}">
                <a16:creationId xmlns:a16="http://schemas.microsoft.com/office/drawing/2014/main" id="{AC9AF1C0-CFFD-4FD6-875B-30ED1021EB1D}"/>
              </a:ext>
            </a:extLst>
          </p:cNvPr>
          <p:cNvSpPr/>
          <p:nvPr/>
        </p:nvSpPr>
        <p:spPr>
          <a:xfrm>
            <a:off x="1016466" y="1450097"/>
            <a:ext cx="10393959" cy="531104"/>
          </a:xfrm>
          <a:prstGeom prst="rect">
            <a:avLst/>
          </a:prstGeom>
          <a:ln/>
        </p:spPr>
        <p:style>
          <a:lnRef idx="1">
            <a:schemeClr val="accent5"/>
          </a:lnRef>
          <a:fillRef idx="1003">
            <a:schemeClr val="dk2"/>
          </a:fillRef>
          <a:effectRef idx="2">
            <a:schemeClr val="accent5"/>
          </a:effectRef>
          <a:fontRef idx="minor">
            <a:schemeClr val="lt1"/>
          </a:fontRef>
        </p:style>
        <p:txBody>
          <a:bodyPr rtlCol="0" anchor="ctr"/>
          <a:lstStyle/>
          <a:p>
            <a:r>
              <a:rPr lang="en-US" sz="1400" b="1" dirty="0"/>
              <a:t>The wrangling of tons of data into a structure that enables intelligence usage — and the service of data — constructing a user interface that enables the consumption of data for decision making more effective.</a:t>
            </a:r>
          </a:p>
        </p:txBody>
      </p:sp>
      <p:sp>
        <p:nvSpPr>
          <p:cNvPr id="13" name="Isosceles Triangle 12">
            <a:extLst>
              <a:ext uri="{FF2B5EF4-FFF2-40B4-BE49-F238E27FC236}">
                <a16:creationId xmlns:a16="http://schemas.microsoft.com/office/drawing/2014/main" id="{E308676F-77DE-4FE2-9122-9280BC202463}"/>
              </a:ext>
            </a:extLst>
          </p:cNvPr>
          <p:cNvSpPr/>
          <p:nvPr/>
        </p:nvSpPr>
        <p:spPr>
          <a:xfrm rot="16200000">
            <a:off x="578941" y="1543671"/>
            <a:ext cx="531103" cy="343949"/>
          </a:xfrm>
          <a:prstGeom prst="triangle">
            <a:avLst/>
          </a:prstGeom>
          <a:ln/>
        </p:spPr>
        <p:style>
          <a:lnRef idx="1">
            <a:schemeClr val="accent5"/>
          </a:lnRef>
          <a:fillRef idx="1003">
            <a:schemeClr val="dk2"/>
          </a:fillRef>
          <a:effectRef idx="2">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431F-DE51-4E09-AD8C-F79FC5F906EC}"/>
              </a:ext>
            </a:extLst>
          </p:cNvPr>
          <p:cNvSpPr/>
          <p:nvPr/>
        </p:nvSpPr>
        <p:spPr>
          <a:xfrm>
            <a:off x="265652" y="1450097"/>
            <a:ext cx="566255" cy="531101"/>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t>2</a:t>
            </a:r>
          </a:p>
        </p:txBody>
      </p:sp>
      <p:sp>
        <p:nvSpPr>
          <p:cNvPr id="16" name="Rectangle 15">
            <a:extLst>
              <a:ext uri="{FF2B5EF4-FFF2-40B4-BE49-F238E27FC236}">
                <a16:creationId xmlns:a16="http://schemas.microsoft.com/office/drawing/2014/main" id="{6BA997BC-4D8F-4765-9D15-B3F00AA4BADC}"/>
              </a:ext>
            </a:extLst>
          </p:cNvPr>
          <p:cNvSpPr/>
          <p:nvPr/>
        </p:nvSpPr>
        <p:spPr>
          <a:xfrm>
            <a:off x="1034642" y="2047114"/>
            <a:ext cx="10393959" cy="531104"/>
          </a:xfrm>
          <a:prstGeom prst="rect">
            <a:avLst/>
          </a:prstGeom>
          <a:ln/>
        </p:spPr>
        <p:style>
          <a:lnRef idx="1">
            <a:schemeClr val="accent5"/>
          </a:lnRef>
          <a:fillRef idx="1003">
            <a:schemeClr val="dk2"/>
          </a:fillRef>
          <a:effectRef idx="2">
            <a:schemeClr val="accent5"/>
          </a:effectRef>
          <a:fontRef idx="minor">
            <a:schemeClr val="lt1"/>
          </a:fontRef>
        </p:style>
        <p:txBody>
          <a:bodyPr rtlCol="0" anchor="ctr"/>
          <a:lstStyle/>
          <a:p>
            <a:r>
              <a:rPr lang="en-US" sz="1400" b="1" dirty="0"/>
              <a:t>Data as asset and data modeling both require a supportive engagement infrastructure that gets the right person access to the right data to make the right decision at the right time.</a:t>
            </a:r>
          </a:p>
        </p:txBody>
      </p:sp>
      <p:sp>
        <p:nvSpPr>
          <p:cNvPr id="17" name="Isosceles Triangle 16">
            <a:extLst>
              <a:ext uri="{FF2B5EF4-FFF2-40B4-BE49-F238E27FC236}">
                <a16:creationId xmlns:a16="http://schemas.microsoft.com/office/drawing/2014/main" id="{693327A6-F487-4983-84DB-B6F5CF7DF41D}"/>
              </a:ext>
            </a:extLst>
          </p:cNvPr>
          <p:cNvSpPr/>
          <p:nvPr/>
        </p:nvSpPr>
        <p:spPr>
          <a:xfrm rot="16200000">
            <a:off x="597117" y="2140688"/>
            <a:ext cx="531103" cy="343949"/>
          </a:xfrm>
          <a:prstGeom prst="triangle">
            <a:avLst/>
          </a:prstGeom>
          <a:ln/>
        </p:spPr>
        <p:style>
          <a:lnRef idx="1">
            <a:schemeClr val="accent5"/>
          </a:lnRef>
          <a:fillRef idx="1003">
            <a:schemeClr val="dk2"/>
          </a:fillRef>
          <a:effectRef idx="2">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ABF744-80C5-450D-AC92-A2219CD661D7}"/>
              </a:ext>
            </a:extLst>
          </p:cNvPr>
          <p:cNvSpPr/>
          <p:nvPr/>
        </p:nvSpPr>
        <p:spPr>
          <a:xfrm>
            <a:off x="283828" y="2047114"/>
            <a:ext cx="566255" cy="531101"/>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t>3</a:t>
            </a:r>
          </a:p>
        </p:txBody>
      </p:sp>
      <p:sp>
        <p:nvSpPr>
          <p:cNvPr id="20" name="Rectangle 19">
            <a:extLst>
              <a:ext uri="{FF2B5EF4-FFF2-40B4-BE49-F238E27FC236}">
                <a16:creationId xmlns:a16="http://schemas.microsoft.com/office/drawing/2014/main" id="{700A971B-E225-42B4-9209-2602DAC56437}"/>
              </a:ext>
            </a:extLst>
          </p:cNvPr>
          <p:cNvSpPr/>
          <p:nvPr/>
        </p:nvSpPr>
        <p:spPr>
          <a:xfrm>
            <a:off x="1027651" y="2652520"/>
            <a:ext cx="10393959" cy="531104"/>
          </a:xfrm>
          <a:prstGeom prst="rect">
            <a:avLst/>
          </a:prstGeom>
          <a:ln/>
        </p:spPr>
        <p:style>
          <a:lnRef idx="1">
            <a:schemeClr val="accent5"/>
          </a:lnRef>
          <a:fillRef idx="1003">
            <a:schemeClr val="dk2"/>
          </a:fillRef>
          <a:effectRef idx="2">
            <a:schemeClr val="accent5"/>
          </a:effectRef>
          <a:fontRef idx="minor">
            <a:schemeClr val="lt1"/>
          </a:fontRef>
        </p:style>
        <p:txBody>
          <a:bodyPr rtlCol="0" anchor="ctr"/>
          <a:lstStyle/>
          <a:p>
            <a:r>
              <a:rPr lang="en-US" sz="1400" b="1" dirty="0"/>
              <a:t>Over time, layered approach reduces redundancy, decreases dark data and increases return on investment earlier in data lifecycle. </a:t>
            </a:r>
          </a:p>
        </p:txBody>
      </p:sp>
      <p:sp>
        <p:nvSpPr>
          <p:cNvPr id="21" name="Isosceles Triangle 20">
            <a:extLst>
              <a:ext uri="{FF2B5EF4-FFF2-40B4-BE49-F238E27FC236}">
                <a16:creationId xmlns:a16="http://schemas.microsoft.com/office/drawing/2014/main" id="{D44F19E9-8555-48E6-973A-44C13576B39F}"/>
              </a:ext>
            </a:extLst>
          </p:cNvPr>
          <p:cNvSpPr/>
          <p:nvPr/>
        </p:nvSpPr>
        <p:spPr>
          <a:xfrm rot="16200000">
            <a:off x="590126" y="2746094"/>
            <a:ext cx="531103" cy="343949"/>
          </a:xfrm>
          <a:prstGeom prst="triangle">
            <a:avLst/>
          </a:prstGeom>
          <a:ln/>
        </p:spPr>
        <p:style>
          <a:lnRef idx="1">
            <a:schemeClr val="accent5"/>
          </a:lnRef>
          <a:fillRef idx="1003">
            <a:schemeClr val="dk2"/>
          </a:fillRef>
          <a:effectRef idx="2">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80FEFA-7380-462F-A26F-98D52D2F4090}"/>
              </a:ext>
            </a:extLst>
          </p:cNvPr>
          <p:cNvSpPr/>
          <p:nvPr/>
        </p:nvSpPr>
        <p:spPr>
          <a:xfrm>
            <a:off x="276837" y="2652520"/>
            <a:ext cx="566255" cy="531101"/>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t>4</a:t>
            </a:r>
          </a:p>
        </p:txBody>
      </p:sp>
      <p:pic>
        <p:nvPicPr>
          <p:cNvPr id="6" name="Picture 5" descr="Graphical user interface, application&#10;&#10;Description automatically generated">
            <a:extLst>
              <a:ext uri="{FF2B5EF4-FFF2-40B4-BE49-F238E27FC236}">
                <a16:creationId xmlns:a16="http://schemas.microsoft.com/office/drawing/2014/main" id="{25E46904-4F27-4089-BA2F-D13F4AE477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3222897"/>
            <a:ext cx="12192000" cy="3381982"/>
          </a:xfrm>
          <a:prstGeom prst="rect">
            <a:avLst/>
          </a:prstGeom>
        </p:spPr>
      </p:pic>
      <p:sp>
        <p:nvSpPr>
          <p:cNvPr id="4" name="Rectangle 3">
            <a:extLst>
              <a:ext uri="{FF2B5EF4-FFF2-40B4-BE49-F238E27FC236}">
                <a16:creationId xmlns:a16="http://schemas.microsoft.com/office/drawing/2014/main" id="{D5FEA1E9-89A1-24A6-F338-8ACF853580B1}"/>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11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High Level Solution Data Flow Architecture</a:t>
            </a:r>
          </a:p>
        </p:txBody>
      </p:sp>
      <p:sp>
        <p:nvSpPr>
          <p:cNvPr id="96" name="Rectangle 95">
            <a:extLst>
              <a:ext uri="{FF2B5EF4-FFF2-40B4-BE49-F238E27FC236}">
                <a16:creationId xmlns:a16="http://schemas.microsoft.com/office/drawing/2014/main" id="{71307BCB-24C2-4EC4-92AC-C66F6CDBBC2F}"/>
              </a:ext>
            </a:extLst>
          </p:cNvPr>
          <p:cNvSpPr/>
          <p:nvPr/>
        </p:nvSpPr>
        <p:spPr>
          <a:xfrm>
            <a:off x="4851683" y="1795061"/>
            <a:ext cx="3691826" cy="1716390"/>
          </a:xfrm>
          <a:prstGeom prst="rect">
            <a:avLst/>
          </a:prstGeom>
          <a:solidFill>
            <a:srgbClr val="CEDBF0"/>
          </a:solidFill>
          <a:ln w="9525" cap="flat" cmpd="sng" algn="ctr">
            <a:solidFill>
              <a:srgbClr val="55A51C">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Data Lake</a:t>
            </a:r>
          </a:p>
        </p:txBody>
      </p:sp>
      <p:sp>
        <p:nvSpPr>
          <p:cNvPr id="97" name="Rectangle 96">
            <a:extLst>
              <a:ext uri="{FF2B5EF4-FFF2-40B4-BE49-F238E27FC236}">
                <a16:creationId xmlns:a16="http://schemas.microsoft.com/office/drawing/2014/main" id="{10C949E4-4F53-4A01-A329-FFE80085B943}"/>
              </a:ext>
            </a:extLst>
          </p:cNvPr>
          <p:cNvSpPr/>
          <p:nvPr/>
        </p:nvSpPr>
        <p:spPr>
          <a:xfrm>
            <a:off x="42703" y="3742018"/>
            <a:ext cx="1690855" cy="1744375"/>
          </a:xfrm>
          <a:prstGeom prst="rect">
            <a:avLst/>
          </a:prstGeom>
          <a:solidFill>
            <a:sysClr val="window" lastClr="FFFFFF"/>
          </a:solidFill>
          <a:ln w="25400" cap="flat" cmpd="sng" algn="ctr">
            <a:solidFill>
              <a:srgbClr val="83389B"/>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On-prem Sources</a:t>
            </a:r>
          </a:p>
        </p:txBody>
      </p:sp>
      <p:sp>
        <p:nvSpPr>
          <p:cNvPr id="98" name="Rectangle: Rounded Corners 97">
            <a:extLst>
              <a:ext uri="{FF2B5EF4-FFF2-40B4-BE49-F238E27FC236}">
                <a16:creationId xmlns:a16="http://schemas.microsoft.com/office/drawing/2014/main" id="{DC2832AF-81CA-470A-8A0C-769992BDBFCF}"/>
              </a:ext>
            </a:extLst>
          </p:cNvPr>
          <p:cNvSpPr/>
          <p:nvPr/>
        </p:nvSpPr>
        <p:spPr>
          <a:xfrm>
            <a:off x="2228165" y="896826"/>
            <a:ext cx="8244969" cy="3684119"/>
          </a:xfrm>
          <a:prstGeom prst="roundRect">
            <a:avLst>
              <a:gd name="adj" fmla="val 3038"/>
            </a:avLst>
          </a:prstGeom>
          <a:noFill/>
          <a:ln w="25400" cap="flat" cmpd="sng" algn="ctr">
            <a:solidFill>
              <a:srgbClr val="FFC000"/>
            </a:solid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ndParaRPr>
          </a:p>
        </p:txBody>
      </p:sp>
      <p:cxnSp>
        <p:nvCxnSpPr>
          <p:cNvPr id="99" name="Straight Arrow Connector 98">
            <a:extLst>
              <a:ext uri="{FF2B5EF4-FFF2-40B4-BE49-F238E27FC236}">
                <a16:creationId xmlns:a16="http://schemas.microsoft.com/office/drawing/2014/main" id="{63BD5675-EA28-41D4-9821-45794E503259}"/>
              </a:ext>
            </a:extLst>
          </p:cNvPr>
          <p:cNvCxnSpPr>
            <a:cxnSpLocks/>
            <a:stCxn id="96" idx="3"/>
            <a:endCxn id="105" idx="1"/>
          </p:cNvCxnSpPr>
          <p:nvPr/>
        </p:nvCxnSpPr>
        <p:spPr>
          <a:xfrm>
            <a:off x="8543509" y="2653256"/>
            <a:ext cx="391373" cy="13846"/>
          </a:xfrm>
          <a:prstGeom prst="straightConnector1">
            <a:avLst/>
          </a:prstGeom>
          <a:noFill/>
          <a:ln w="12700" cap="flat" cmpd="sng" algn="ctr">
            <a:solidFill>
              <a:srgbClr val="545B64"/>
            </a:solidFill>
            <a:prstDash val="solid"/>
            <a:headEnd type="none" w="med" len="sm"/>
            <a:tailEnd type="arrow" w="med" len="sm"/>
          </a:ln>
          <a:effectLst/>
        </p:spPr>
      </p:cxnSp>
      <p:sp>
        <p:nvSpPr>
          <p:cNvPr id="100" name="Oval 99">
            <a:extLst>
              <a:ext uri="{FF2B5EF4-FFF2-40B4-BE49-F238E27FC236}">
                <a16:creationId xmlns:a16="http://schemas.microsoft.com/office/drawing/2014/main" id="{E750F450-19FE-4EFF-AB67-8F6ACA85974A}"/>
              </a:ext>
            </a:extLst>
          </p:cNvPr>
          <p:cNvSpPr/>
          <p:nvPr/>
        </p:nvSpPr>
        <p:spPr>
          <a:xfrm>
            <a:off x="1967042" y="4901288"/>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1</a:t>
            </a:r>
          </a:p>
        </p:txBody>
      </p:sp>
      <p:sp>
        <p:nvSpPr>
          <p:cNvPr id="101" name="Rectangle 100">
            <a:extLst>
              <a:ext uri="{FF2B5EF4-FFF2-40B4-BE49-F238E27FC236}">
                <a16:creationId xmlns:a16="http://schemas.microsoft.com/office/drawing/2014/main" id="{5774B495-61F0-4839-975A-AE2FED2B1E6F}"/>
              </a:ext>
            </a:extLst>
          </p:cNvPr>
          <p:cNvSpPr/>
          <p:nvPr/>
        </p:nvSpPr>
        <p:spPr>
          <a:xfrm>
            <a:off x="2208978" y="4832368"/>
            <a:ext cx="2398334" cy="861774"/>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extracted from AWS Aurora Sources like Copernicus, Payments and MS SQL Sources on EC2 like </a:t>
            </a:r>
            <a:r>
              <a:rPr lang="en-US" sz="1000" dirty="0" err="1">
                <a:solidFill>
                  <a:schemeClr val="tx1">
                    <a:lumMod val="85000"/>
                    <a:lumOff val="15000"/>
                  </a:schemeClr>
                </a:solidFill>
                <a:ea typeface="Amazon Ember" panose="020B0603020204020204" pitchFamily="34" charset="0"/>
                <a:cs typeface="Amazon Ember" panose="020B0603020204020204" pitchFamily="34" charset="0"/>
              </a:rPr>
              <a:t>LossTrak</a:t>
            </a:r>
            <a:r>
              <a:rPr lang="en-US" sz="1000" dirty="0">
                <a:solidFill>
                  <a:schemeClr val="tx1">
                    <a:lumMod val="85000"/>
                    <a:lumOff val="15000"/>
                  </a:schemeClr>
                </a:solidFill>
                <a:ea typeface="Amazon Ember" panose="020B0603020204020204" pitchFamily="34" charset="0"/>
                <a:cs typeface="Amazon Ember" panose="020B0603020204020204" pitchFamily="34" charset="0"/>
              </a:rPr>
              <a:t>, UNITY are loaded to Landing layer of Data Lake</a:t>
            </a:r>
          </a:p>
          <a:p>
            <a:pPr marL="119063" indent="-119063">
              <a:buFont typeface="Wingdings" panose="05000000000000000000" pitchFamily="2" charset="2"/>
              <a:buChar char="§"/>
            </a:pPr>
            <a:endParaRPr lang="en-US" sz="1000" dirty="0">
              <a:solidFill>
                <a:schemeClr val="tx1">
                  <a:lumMod val="85000"/>
                  <a:lumOff val="15000"/>
                </a:schemeClr>
              </a:solidFill>
              <a:ea typeface="Amazon Ember" panose="020B0603020204020204" pitchFamily="34" charset="0"/>
              <a:cs typeface="Amazon Ember" panose="020B0603020204020204" pitchFamily="34" charset="0"/>
            </a:endParaRPr>
          </a:p>
        </p:txBody>
      </p:sp>
      <p:sp>
        <p:nvSpPr>
          <p:cNvPr id="102" name="Oval 101">
            <a:extLst>
              <a:ext uri="{FF2B5EF4-FFF2-40B4-BE49-F238E27FC236}">
                <a16:creationId xmlns:a16="http://schemas.microsoft.com/office/drawing/2014/main" id="{BEE0D1D6-5CF9-4471-8A7F-0914DD5F619D}"/>
              </a:ext>
            </a:extLst>
          </p:cNvPr>
          <p:cNvSpPr/>
          <p:nvPr/>
        </p:nvSpPr>
        <p:spPr>
          <a:xfrm>
            <a:off x="8381146" y="6061509"/>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7</a:t>
            </a:r>
          </a:p>
        </p:txBody>
      </p:sp>
      <p:sp>
        <p:nvSpPr>
          <p:cNvPr id="103" name="Rectangle 102">
            <a:extLst>
              <a:ext uri="{FF2B5EF4-FFF2-40B4-BE49-F238E27FC236}">
                <a16:creationId xmlns:a16="http://schemas.microsoft.com/office/drawing/2014/main" id="{6BD4172A-E4CA-4315-8579-AC2992FD365A}"/>
              </a:ext>
            </a:extLst>
          </p:cNvPr>
          <p:cNvSpPr/>
          <p:nvPr/>
        </p:nvSpPr>
        <p:spPr>
          <a:xfrm>
            <a:off x="8630702" y="5947040"/>
            <a:ext cx="2437990" cy="553998"/>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Reports and Dashboards are built on top of Data Warehouse tables for consumption by users </a:t>
            </a:r>
          </a:p>
        </p:txBody>
      </p:sp>
      <p:sp>
        <p:nvSpPr>
          <p:cNvPr id="104" name="Oval 103">
            <a:extLst>
              <a:ext uri="{FF2B5EF4-FFF2-40B4-BE49-F238E27FC236}">
                <a16:creationId xmlns:a16="http://schemas.microsoft.com/office/drawing/2014/main" id="{48FFA7AC-A4B3-4FA7-93B4-B0F1F82D8627}"/>
              </a:ext>
            </a:extLst>
          </p:cNvPr>
          <p:cNvSpPr/>
          <p:nvPr/>
        </p:nvSpPr>
        <p:spPr>
          <a:xfrm>
            <a:off x="10273012" y="2317155"/>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algn="ctr">
              <a:defRPr/>
            </a:pPr>
            <a:r>
              <a:rPr lang="en-US" sz="1000" kern="0" dirty="0">
                <a:solidFill>
                  <a:prstClr val="white"/>
                </a:solidFill>
                <a:cs typeface="Calibri"/>
              </a:rPr>
              <a:t>7</a:t>
            </a:r>
          </a:p>
        </p:txBody>
      </p:sp>
      <p:sp>
        <p:nvSpPr>
          <p:cNvPr id="105" name="Rectangle 104">
            <a:extLst>
              <a:ext uri="{FF2B5EF4-FFF2-40B4-BE49-F238E27FC236}">
                <a16:creationId xmlns:a16="http://schemas.microsoft.com/office/drawing/2014/main" id="{46DF5FCD-1F07-497A-AF8B-2C7BBE31723B}"/>
              </a:ext>
            </a:extLst>
          </p:cNvPr>
          <p:cNvSpPr/>
          <p:nvPr/>
        </p:nvSpPr>
        <p:spPr>
          <a:xfrm>
            <a:off x="8934882" y="1583637"/>
            <a:ext cx="1260325" cy="2166930"/>
          </a:xfrm>
          <a:prstGeom prst="rect">
            <a:avLst/>
          </a:prstGeom>
          <a:solidFill>
            <a:srgbClr val="ACC3EC"/>
          </a:solidFill>
          <a:ln w="9525" cap="flat" cmpd="sng" algn="ctr">
            <a:solidFill>
              <a:srgbClr val="55A51C">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Enterprise</a:t>
            </a:r>
            <a:r>
              <a:rPr kumimoji="0" lang="en-US" sz="1400" b="1" i="0" u="none" strike="noStrike" kern="0" cap="none" spc="0" normalizeH="0" noProof="0" dirty="0">
                <a:ln>
                  <a:noFill/>
                </a:ln>
                <a:solidFill>
                  <a:srgbClr val="000000"/>
                </a:solidFill>
                <a:effectLst/>
                <a:uLnTx/>
                <a:uFillTx/>
              </a:rPr>
              <a:t> </a:t>
            </a:r>
            <a:r>
              <a:rPr kumimoji="0" lang="en-US" sz="1400" b="1" i="0" u="none" strike="noStrike" kern="0" cap="none" spc="0" normalizeH="0" baseline="0" noProof="0" dirty="0">
                <a:ln>
                  <a:noFill/>
                </a:ln>
                <a:solidFill>
                  <a:srgbClr val="000000"/>
                </a:solidFill>
                <a:effectLst/>
                <a:uLnTx/>
                <a:uFillTx/>
              </a:rPr>
              <a:t>Data Warehouse</a:t>
            </a:r>
          </a:p>
        </p:txBody>
      </p:sp>
      <p:sp>
        <p:nvSpPr>
          <p:cNvPr id="106" name="Oval 105">
            <a:extLst>
              <a:ext uri="{FF2B5EF4-FFF2-40B4-BE49-F238E27FC236}">
                <a16:creationId xmlns:a16="http://schemas.microsoft.com/office/drawing/2014/main" id="{5C3729BA-76A1-4BC6-AB3D-34ADD1822018}"/>
              </a:ext>
            </a:extLst>
          </p:cNvPr>
          <p:cNvSpPr/>
          <p:nvPr/>
        </p:nvSpPr>
        <p:spPr>
          <a:xfrm>
            <a:off x="8442990" y="946936"/>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algn="ctr">
              <a:defRPr/>
            </a:pPr>
            <a:r>
              <a:rPr lang="en-US" sz="1000" kern="0" dirty="0">
                <a:solidFill>
                  <a:prstClr val="white"/>
                </a:solidFill>
                <a:cs typeface="Calibri"/>
              </a:rPr>
              <a:t>6</a:t>
            </a:r>
          </a:p>
        </p:txBody>
      </p:sp>
      <p:cxnSp>
        <p:nvCxnSpPr>
          <p:cNvPr id="107" name="Straight Arrow Connector 106">
            <a:extLst>
              <a:ext uri="{FF2B5EF4-FFF2-40B4-BE49-F238E27FC236}">
                <a16:creationId xmlns:a16="http://schemas.microsoft.com/office/drawing/2014/main" id="{7221BFF1-4234-4638-8D48-B015BD4919DB}"/>
              </a:ext>
            </a:extLst>
          </p:cNvPr>
          <p:cNvCxnSpPr>
            <a:cxnSpLocks/>
            <a:stCxn id="105" idx="3"/>
            <a:endCxn id="116" idx="1"/>
          </p:cNvCxnSpPr>
          <p:nvPr/>
        </p:nvCxnSpPr>
        <p:spPr>
          <a:xfrm flipV="1">
            <a:off x="10195207" y="2662989"/>
            <a:ext cx="506294" cy="4113"/>
          </a:xfrm>
          <a:prstGeom prst="straightConnector1">
            <a:avLst/>
          </a:prstGeom>
          <a:noFill/>
          <a:ln w="12700" cap="flat" cmpd="sng" algn="ctr">
            <a:solidFill>
              <a:srgbClr val="545B64"/>
            </a:solidFill>
            <a:prstDash val="solid"/>
            <a:headEnd type="none" w="med" len="sm"/>
            <a:tailEnd type="arrow" w="med" len="sm"/>
          </a:ln>
          <a:effectLst/>
        </p:spPr>
      </p:cxnSp>
      <p:sp>
        <p:nvSpPr>
          <p:cNvPr id="108" name="Oval 107">
            <a:extLst>
              <a:ext uri="{FF2B5EF4-FFF2-40B4-BE49-F238E27FC236}">
                <a16:creationId xmlns:a16="http://schemas.microsoft.com/office/drawing/2014/main" id="{36EC786A-206B-4735-A36D-F07E8176DAC5}"/>
              </a:ext>
            </a:extLst>
          </p:cNvPr>
          <p:cNvSpPr/>
          <p:nvPr/>
        </p:nvSpPr>
        <p:spPr>
          <a:xfrm>
            <a:off x="5240418" y="4897472"/>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2</a:t>
            </a:r>
          </a:p>
        </p:txBody>
      </p:sp>
      <p:sp>
        <p:nvSpPr>
          <p:cNvPr id="109" name="Rectangle 108">
            <a:extLst>
              <a:ext uri="{FF2B5EF4-FFF2-40B4-BE49-F238E27FC236}">
                <a16:creationId xmlns:a16="http://schemas.microsoft.com/office/drawing/2014/main" id="{2FC867D8-3D73-4D1A-9227-B737D22C772B}"/>
              </a:ext>
            </a:extLst>
          </p:cNvPr>
          <p:cNvSpPr/>
          <p:nvPr/>
        </p:nvSpPr>
        <p:spPr>
          <a:xfrm>
            <a:off x="5489974" y="4844710"/>
            <a:ext cx="2456024" cy="553998"/>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extracted from on-prem systems like  Files from MVGA, CU Financial Data, etc.. and loaded to Landing layer of Data Lake</a:t>
            </a:r>
          </a:p>
        </p:txBody>
      </p:sp>
      <p:pic>
        <p:nvPicPr>
          <p:cNvPr id="110" name="Graphic 109">
            <a:extLst>
              <a:ext uri="{FF2B5EF4-FFF2-40B4-BE49-F238E27FC236}">
                <a16:creationId xmlns:a16="http://schemas.microsoft.com/office/drawing/2014/main" id="{7C6C7393-BC4A-4C3E-9CDD-15AC794820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08978" y="865520"/>
            <a:ext cx="330200" cy="330200"/>
          </a:xfrm>
          <a:prstGeom prst="rect">
            <a:avLst/>
          </a:prstGeom>
        </p:spPr>
      </p:pic>
      <p:cxnSp>
        <p:nvCxnSpPr>
          <p:cNvPr id="111" name="Connector: Elbow 110">
            <a:extLst>
              <a:ext uri="{FF2B5EF4-FFF2-40B4-BE49-F238E27FC236}">
                <a16:creationId xmlns:a16="http://schemas.microsoft.com/office/drawing/2014/main" id="{D3A50610-A656-4F12-B51C-93CF8E777F51}"/>
              </a:ext>
            </a:extLst>
          </p:cNvPr>
          <p:cNvCxnSpPr>
            <a:cxnSpLocks/>
            <a:endCxn id="137" idx="2"/>
          </p:cNvCxnSpPr>
          <p:nvPr/>
        </p:nvCxnSpPr>
        <p:spPr>
          <a:xfrm flipV="1">
            <a:off x="1541633" y="3129967"/>
            <a:ext cx="3850851" cy="1317496"/>
          </a:xfrm>
          <a:prstGeom prst="bentConnector2">
            <a:avLst/>
          </a:prstGeom>
          <a:noFill/>
          <a:ln w="9525" cap="flat" cmpd="sng" algn="ctr">
            <a:solidFill>
              <a:srgbClr val="0063BE">
                <a:shade val="95000"/>
                <a:satMod val="105000"/>
              </a:srgbClr>
            </a:solidFill>
            <a:prstDash val="solid"/>
            <a:tailEnd type="triangle"/>
          </a:ln>
          <a:effectLst/>
        </p:spPr>
      </p:cxnSp>
      <p:sp>
        <p:nvSpPr>
          <p:cNvPr id="112" name="Oval 111">
            <a:extLst>
              <a:ext uri="{FF2B5EF4-FFF2-40B4-BE49-F238E27FC236}">
                <a16:creationId xmlns:a16="http://schemas.microsoft.com/office/drawing/2014/main" id="{CDB2FBBB-8AF5-4D5E-9DA5-FAD3ABEDF0F9}"/>
              </a:ext>
            </a:extLst>
          </p:cNvPr>
          <p:cNvSpPr/>
          <p:nvPr/>
        </p:nvSpPr>
        <p:spPr>
          <a:xfrm>
            <a:off x="8327229" y="4863990"/>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3</a:t>
            </a:r>
          </a:p>
        </p:txBody>
      </p:sp>
      <p:sp>
        <p:nvSpPr>
          <p:cNvPr id="113" name="Rectangle 112">
            <a:extLst>
              <a:ext uri="{FF2B5EF4-FFF2-40B4-BE49-F238E27FC236}">
                <a16:creationId xmlns:a16="http://schemas.microsoft.com/office/drawing/2014/main" id="{F3030A20-8B66-4DD1-B5F6-C8A538623718}"/>
              </a:ext>
            </a:extLst>
          </p:cNvPr>
          <p:cNvSpPr/>
          <p:nvPr/>
        </p:nvSpPr>
        <p:spPr>
          <a:xfrm>
            <a:off x="8551234" y="4836604"/>
            <a:ext cx="2552195" cy="553998"/>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extracted from external systems like Salesforce, Workday and loaded to Landing layer of Data Lake</a:t>
            </a:r>
          </a:p>
        </p:txBody>
      </p:sp>
      <p:sp>
        <p:nvSpPr>
          <p:cNvPr id="114" name="Oval 113">
            <a:extLst>
              <a:ext uri="{FF2B5EF4-FFF2-40B4-BE49-F238E27FC236}">
                <a16:creationId xmlns:a16="http://schemas.microsoft.com/office/drawing/2014/main" id="{1C250402-6417-4BC3-B017-C477064E969E}"/>
              </a:ext>
            </a:extLst>
          </p:cNvPr>
          <p:cNvSpPr/>
          <p:nvPr/>
        </p:nvSpPr>
        <p:spPr>
          <a:xfrm>
            <a:off x="8364590" y="5558416"/>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6</a:t>
            </a:r>
          </a:p>
        </p:txBody>
      </p:sp>
      <p:sp>
        <p:nvSpPr>
          <p:cNvPr id="115" name="Rectangle 114">
            <a:extLst>
              <a:ext uri="{FF2B5EF4-FFF2-40B4-BE49-F238E27FC236}">
                <a16:creationId xmlns:a16="http://schemas.microsoft.com/office/drawing/2014/main" id="{68840AAA-47AF-4B14-A6E8-8E904D1D2752}"/>
              </a:ext>
            </a:extLst>
          </p:cNvPr>
          <p:cNvSpPr/>
          <p:nvPr/>
        </p:nvSpPr>
        <p:spPr>
          <a:xfrm>
            <a:off x="8613832" y="5473574"/>
            <a:ext cx="2823404" cy="400110"/>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pulled from Data Lake by Analysts/ Data Scientists for analysis on raw data. </a:t>
            </a:r>
          </a:p>
        </p:txBody>
      </p:sp>
      <p:sp>
        <p:nvSpPr>
          <p:cNvPr id="116" name="Rectangle 115">
            <a:extLst>
              <a:ext uri="{FF2B5EF4-FFF2-40B4-BE49-F238E27FC236}">
                <a16:creationId xmlns:a16="http://schemas.microsoft.com/office/drawing/2014/main" id="{9E2110C6-0AA7-4E30-A78C-2C56E15FCFE7}"/>
              </a:ext>
            </a:extLst>
          </p:cNvPr>
          <p:cNvSpPr/>
          <p:nvPr/>
        </p:nvSpPr>
        <p:spPr>
          <a:xfrm>
            <a:off x="10701501" y="877749"/>
            <a:ext cx="1340784" cy="3570480"/>
          </a:xfrm>
          <a:prstGeom prst="rect">
            <a:avLst/>
          </a:prstGeom>
          <a:solidFill>
            <a:srgbClr val="B17AC6"/>
          </a:solidFill>
          <a:ln w="9525" cap="flat" cmpd="sng" algn="ctr">
            <a:solidFill>
              <a:srgbClr val="974B07">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Consumption</a:t>
            </a:r>
          </a:p>
        </p:txBody>
      </p:sp>
      <p:sp>
        <p:nvSpPr>
          <p:cNvPr id="117" name="Rectangle 116">
            <a:extLst>
              <a:ext uri="{FF2B5EF4-FFF2-40B4-BE49-F238E27FC236}">
                <a16:creationId xmlns:a16="http://schemas.microsoft.com/office/drawing/2014/main" id="{1493D1E1-C75B-4847-88F0-B79CA8EFA20B}"/>
              </a:ext>
            </a:extLst>
          </p:cNvPr>
          <p:cNvSpPr/>
          <p:nvPr/>
        </p:nvSpPr>
        <p:spPr>
          <a:xfrm>
            <a:off x="213831" y="4549431"/>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err="1">
                <a:ln>
                  <a:noFill/>
                </a:ln>
                <a:solidFill>
                  <a:prstClr val="white"/>
                </a:solidFill>
                <a:effectLst/>
                <a:uLnTx/>
                <a:uFillTx/>
              </a:rPr>
              <a:t>Temenos</a:t>
            </a:r>
            <a:endParaRPr kumimoji="0" lang="en-IN" sz="1200" b="0" i="0" u="none" strike="noStrike" kern="0" cap="none" spc="0" normalizeH="0" baseline="0" noProof="0" dirty="0">
              <a:ln>
                <a:noFill/>
              </a:ln>
              <a:solidFill>
                <a:prstClr val="white"/>
              </a:solidFill>
              <a:effectLst/>
              <a:uLnTx/>
              <a:uFillTx/>
            </a:endParaRPr>
          </a:p>
        </p:txBody>
      </p:sp>
      <p:cxnSp>
        <p:nvCxnSpPr>
          <p:cNvPr id="118" name="Connector: Elbow 117">
            <a:extLst>
              <a:ext uri="{FF2B5EF4-FFF2-40B4-BE49-F238E27FC236}">
                <a16:creationId xmlns:a16="http://schemas.microsoft.com/office/drawing/2014/main" id="{C224A850-17DC-4C5F-B482-FD731909F185}"/>
              </a:ext>
            </a:extLst>
          </p:cNvPr>
          <p:cNvCxnSpPr>
            <a:cxnSpLocks/>
            <a:stCxn id="131" idx="3"/>
            <a:endCxn id="132" idx="3"/>
          </p:cNvCxnSpPr>
          <p:nvPr/>
        </p:nvCxnSpPr>
        <p:spPr>
          <a:xfrm flipH="1">
            <a:off x="1287275" y="4182405"/>
            <a:ext cx="17123" cy="884516"/>
          </a:xfrm>
          <a:prstGeom prst="bentConnector3">
            <a:avLst>
              <a:gd name="adj1" fmla="val -1335046"/>
            </a:avLst>
          </a:prstGeom>
          <a:noFill/>
          <a:ln w="9525" cap="flat" cmpd="sng" algn="ctr">
            <a:solidFill>
              <a:srgbClr val="0063BE">
                <a:shade val="95000"/>
                <a:satMod val="105000"/>
              </a:srgbClr>
            </a:solidFill>
            <a:prstDash val="solid"/>
          </a:ln>
          <a:effectLst/>
        </p:spPr>
      </p:cxnSp>
      <p:sp>
        <p:nvSpPr>
          <p:cNvPr id="119" name="Oval 118">
            <a:extLst>
              <a:ext uri="{FF2B5EF4-FFF2-40B4-BE49-F238E27FC236}">
                <a16:creationId xmlns:a16="http://schemas.microsoft.com/office/drawing/2014/main" id="{F0C8ACDA-4E37-494C-997E-0CB80F83D40D}"/>
              </a:ext>
            </a:extLst>
          </p:cNvPr>
          <p:cNvSpPr/>
          <p:nvPr/>
        </p:nvSpPr>
        <p:spPr>
          <a:xfrm>
            <a:off x="8574909" y="2274246"/>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5</a:t>
            </a:r>
          </a:p>
        </p:txBody>
      </p:sp>
      <p:sp>
        <p:nvSpPr>
          <p:cNvPr id="120" name="Rectangle 119">
            <a:extLst>
              <a:ext uri="{FF2B5EF4-FFF2-40B4-BE49-F238E27FC236}">
                <a16:creationId xmlns:a16="http://schemas.microsoft.com/office/drawing/2014/main" id="{A5989C0D-5E9F-4682-BB68-9A69D97A126D}"/>
              </a:ext>
            </a:extLst>
          </p:cNvPr>
          <p:cNvSpPr/>
          <p:nvPr/>
        </p:nvSpPr>
        <p:spPr>
          <a:xfrm>
            <a:off x="2404541" y="1616792"/>
            <a:ext cx="1999393" cy="2690605"/>
          </a:xfrm>
          <a:prstGeom prst="rect">
            <a:avLst/>
          </a:prstGeom>
          <a:solidFill>
            <a:srgbClr val="FCEFA4"/>
          </a:solidFill>
          <a:ln w="9525" cap="flat" cmpd="sng" algn="ctr">
            <a:solidFill>
              <a:srgbClr val="55A51C">
                <a:shade val="95000"/>
                <a:satMod val="105000"/>
              </a:srgbClr>
            </a:solidFill>
            <a:prstDash val="solid"/>
          </a:ln>
          <a:effectLst>
            <a:outerShdw blurRad="40000" dist="20000" dir="5400000" rotWithShape="0">
              <a:srgbClr val="000000">
                <a:alpha val="38000"/>
              </a:srgbClr>
            </a:outerShdw>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AWS Sources</a:t>
            </a:r>
          </a:p>
        </p:txBody>
      </p:sp>
      <p:sp>
        <p:nvSpPr>
          <p:cNvPr id="121" name="Oval 120">
            <a:extLst>
              <a:ext uri="{FF2B5EF4-FFF2-40B4-BE49-F238E27FC236}">
                <a16:creationId xmlns:a16="http://schemas.microsoft.com/office/drawing/2014/main" id="{D23BF8B1-ED25-4960-A903-D57DAB1B308D}"/>
              </a:ext>
            </a:extLst>
          </p:cNvPr>
          <p:cNvSpPr/>
          <p:nvPr/>
        </p:nvSpPr>
        <p:spPr>
          <a:xfrm>
            <a:off x="4465725" y="2987597"/>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1</a:t>
            </a:r>
          </a:p>
        </p:txBody>
      </p:sp>
      <p:sp>
        <p:nvSpPr>
          <p:cNvPr id="122" name="Oval 121">
            <a:extLst>
              <a:ext uri="{FF2B5EF4-FFF2-40B4-BE49-F238E27FC236}">
                <a16:creationId xmlns:a16="http://schemas.microsoft.com/office/drawing/2014/main" id="{1DD25642-6F7C-497A-A3A0-AE3CBB6CD531}"/>
              </a:ext>
            </a:extLst>
          </p:cNvPr>
          <p:cNvSpPr/>
          <p:nvPr/>
        </p:nvSpPr>
        <p:spPr>
          <a:xfrm>
            <a:off x="4706644" y="4217739"/>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2</a:t>
            </a:r>
          </a:p>
        </p:txBody>
      </p:sp>
      <p:pic>
        <p:nvPicPr>
          <p:cNvPr id="123" name="Graphic 122">
            <a:extLst>
              <a:ext uri="{FF2B5EF4-FFF2-40B4-BE49-F238E27FC236}">
                <a16:creationId xmlns:a16="http://schemas.microsoft.com/office/drawing/2014/main" id="{334F98FB-D037-4E1C-944E-048027CF88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6495" y="1748034"/>
            <a:ext cx="499388" cy="499388"/>
          </a:xfrm>
          <a:prstGeom prst="rect">
            <a:avLst/>
          </a:prstGeom>
        </p:spPr>
      </p:pic>
      <p:pic>
        <p:nvPicPr>
          <p:cNvPr id="124" name="Graphic 123">
            <a:extLst>
              <a:ext uri="{FF2B5EF4-FFF2-40B4-BE49-F238E27FC236}">
                <a16:creationId xmlns:a16="http://schemas.microsoft.com/office/drawing/2014/main" id="{1BCF41E1-FFD0-41A8-9F28-E8A5ED8737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0492" y="1746642"/>
            <a:ext cx="499388" cy="499388"/>
          </a:xfrm>
          <a:prstGeom prst="rect">
            <a:avLst/>
          </a:prstGeom>
        </p:spPr>
      </p:pic>
      <p:sp>
        <p:nvSpPr>
          <p:cNvPr id="125" name="TextBox 124">
            <a:extLst>
              <a:ext uri="{FF2B5EF4-FFF2-40B4-BE49-F238E27FC236}">
                <a16:creationId xmlns:a16="http://schemas.microsoft.com/office/drawing/2014/main" id="{B2005FAD-273A-48FA-A466-A208C144A347}"/>
              </a:ext>
            </a:extLst>
          </p:cNvPr>
          <p:cNvSpPr txBox="1"/>
          <p:nvPr/>
        </p:nvSpPr>
        <p:spPr>
          <a:xfrm>
            <a:off x="2217619" y="2291655"/>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Copernicus</a:t>
            </a:r>
          </a:p>
        </p:txBody>
      </p:sp>
      <p:sp>
        <p:nvSpPr>
          <p:cNvPr id="126" name="TextBox 125">
            <a:extLst>
              <a:ext uri="{FF2B5EF4-FFF2-40B4-BE49-F238E27FC236}">
                <a16:creationId xmlns:a16="http://schemas.microsoft.com/office/drawing/2014/main" id="{401A4031-8458-44E5-A582-5B880537C8CF}"/>
              </a:ext>
            </a:extLst>
          </p:cNvPr>
          <p:cNvSpPr txBox="1"/>
          <p:nvPr/>
        </p:nvSpPr>
        <p:spPr>
          <a:xfrm>
            <a:off x="3224176" y="2304383"/>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Payments</a:t>
            </a:r>
          </a:p>
        </p:txBody>
      </p:sp>
      <p:cxnSp>
        <p:nvCxnSpPr>
          <p:cNvPr id="127" name="Connector: Elbow 126">
            <a:extLst>
              <a:ext uri="{FF2B5EF4-FFF2-40B4-BE49-F238E27FC236}">
                <a16:creationId xmlns:a16="http://schemas.microsoft.com/office/drawing/2014/main" id="{0D4DC6E3-48F9-47C2-9083-3A4D052E137A}"/>
              </a:ext>
            </a:extLst>
          </p:cNvPr>
          <p:cNvCxnSpPr>
            <a:cxnSpLocks/>
            <a:stCxn id="96" idx="0"/>
          </p:cNvCxnSpPr>
          <p:nvPr/>
        </p:nvCxnSpPr>
        <p:spPr>
          <a:xfrm rot="5400000" flipH="1" flipV="1">
            <a:off x="8505768" y="-398999"/>
            <a:ext cx="385888" cy="4002233"/>
          </a:xfrm>
          <a:prstGeom prst="bentConnector2">
            <a:avLst/>
          </a:prstGeom>
          <a:noFill/>
          <a:ln w="9525" cap="flat" cmpd="sng" algn="ctr">
            <a:solidFill>
              <a:srgbClr val="0063BE">
                <a:shade val="95000"/>
                <a:satMod val="105000"/>
              </a:srgbClr>
            </a:solidFill>
            <a:prstDash val="solid"/>
            <a:tailEnd type="triangle"/>
          </a:ln>
          <a:effectLst/>
        </p:spPr>
      </p:cxnSp>
      <p:cxnSp>
        <p:nvCxnSpPr>
          <p:cNvPr id="130" name="Connector: Elbow 129">
            <a:extLst>
              <a:ext uri="{FF2B5EF4-FFF2-40B4-BE49-F238E27FC236}">
                <a16:creationId xmlns:a16="http://schemas.microsoft.com/office/drawing/2014/main" id="{12C8B3C8-B11F-4675-A851-8E64E794A0D0}"/>
              </a:ext>
            </a:extLst>
          </p:cNvPr>
          <p:cNvCxnSpPr>
            <a:cxnSpLocks/>
            <a:stCxn id="120" idx="3"/>
            <a:endCxn id="96" idx="1"/>
          </p:cNvCxnSpPr>
          <p:nvPr/>
        </p:nvCxnSpPr>
        <p:spPr>
          <a:xfrm flipV="1">
            <a:off x="4403934" y="2653256"/>
            <a:ext cx="447749" cy="308839"/>
          </a:xfrm>
          <a:prstGeom prst="bentConnector3">
            <a:avLst/>
          </a:prstGeom>
          <a:noFill/>
          <a:ln w="9525" cap="flat" cmpd="sng" algn="ctr">
            <a:solidFill>
              <a:srgbClr val="0063BE">
                <a:shade val="95000"/>
                <a:satMod val="105000"/>
              </a:srgbClr>
            </a:solidFill>
            <a:prstDash val="solid"/>
            <a:tailEnd type="triangle"/>
          </a:ln>
          <a:effectLst/>
        </p:spPr>
      </p:cxnSp>
      <p:sp>
        <p:nvSpPr>
          <p:cNvPr id="131" name="Rectangle 130">
            <a:extLst>
              <a:ext uri="{FF2B5EF4-FFF2-40B4-BE49-F238E27FC236}">
                <a16:creationId xmlns:a16="http://schemas.microsoft.com/office/drawing/2014/main" id="{110C940B-885A-4C98-99DB-F8C3BA647186}"/>
              </a:ext>
            </a:extLst>
          </p:cNvPr>
          <p:cNvSpPr/>
          <p:nvPr/>
        </p:nvSpPr>
        <p:spPr>
          <a:xfrm>
            <a:off x="224278" y="4050040"/>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rPr>
              <a:t>VMGA Files</a:t>
            </a:r>
          </a:p>
        </p:txBody>
      </p:sp>
      <p:sp>
        <p:nvSpPr>
          <p:cNvPr id="132" name="Rectangle 131">
            <a:extLst>
              <a:ext uri="{FF2B5EF4-FFF2-40B4-BE49-F238E27FC236}">
                <a16:creationId xmlns:a16="http://schemas.microsoft.com/office/drawing/2014/main" id="{ECF16EC5-EAC5-4A40-A442-3E801B9B01FD}"/>
              </a:ext>
            </a:extLst>
          </p:cNvPr>
          <p:cNvSpPr/>
          <p:nvPr/>
        </p:nvSpPr>
        <p:spPr>
          <a:xfrm>
            <a:off x="207155" y="4934556"/>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rPr>
              <a:t>CU Financial</a:t>
            </a:r>
          </a:p>
        </p:txBody>
      </p:sp>
      <p:sp>
        <p:nvSpPr>
          <p:cNvPr id="133" name="Rectangle 132">
            <a:extLst>
              <a:ext uri="{FF2B5EF4-FFF2-40B4-BE49-F238E27FC236}">
                <a16:creationId xmlns:a16="http://schemas.microsoft.com/office/drawing/2014/main" id="{8B36AEFF-1221-4086-8222-1BCE300F6FDB}"/>
              </a:ext>
            </a:extLst>
          </p:cNvPr>
          <p:cNvSpPr/>
          <p:nvPr/>
        </p:nvSpPr>
        <p:spPr>
          <a:xfrm>
            <a:off x="68427" y="877749"/>
            <a:ext cx="1690855" cy="2340338"/>
          </a:xfrm>
          <a:prstGeom prst="rect">
            <a:avLst/>
          </a:prstGeom>
          <a:solidFill>
            <a:sysClr val="window" lastClr="FFFFFF"/>
          </a:solidFill>
          <a:ln w="25400" cap="flat" cmpd="sng" algn="ctr">
            <a:solidFill>
              <a:srgbClr val="83389B"/>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External Sources</a:t>
            </a:r>
          </a:p>
        </p:txBody>
      </p:sp>
      <p:sp>
        <p:nvSpPr>
          <p:cNvPr id="134" name="Rectangle 133">
            <a:extLst>
              <a:ext uri="{FF2B5EF4-FFF2-40B4-BE49-F238E27FC236}">
                <a16:creationId xmlns:a16="http://schemas.microsoft.com/office/drawing/2014/main" id="{4E5D68AE-C6EB-4E74-9593-65493B5FC0C1}"/>
              </a:ext>
            </a:extLst>
          </p:cNvPr>
          <p:cNvSpPr/>
          <p:nvPr/>
        </p:nvSpPr>
        <p:spPr>
          <a:xfrm>
            <a:off x="211607" y="1177426"/>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rPr>
              <a:t>Salesforce</a:t>
            </a:r>
          </a:p>
        </p:txBody>
      </p:sp>
      <p:sp>
        <p:nvSpPr>
          <p:cNvPr id="135" name="Rectangle 134">
            <a:extLst>
              <a:ext uri="{FF2B5EF4-FFF2-40B4-BE49-F238E27FC236}">
                <a16:creationId xmlns:a16="http://schemas.microsoft.com/office/drawing/2014/main" id="{1A737700-55AD-4731-B361-E5269456CECC}"/>
              </a:ext>
            </a:extLst>
          </p:cNvPr>
          <p:cNvSpPr/>
          <p:nvPr/>
        </p:nvSpPr>
        <p:spPr>
          <a:xfrm>
            <a:off x="193679" y="1555118"/>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endParaRPr>
          </a:p>
        </p:txBody>
      </p:sp>
      <p:cxnSp>
        <p:nvCxnSpPr>
          <p:cNvPr id="136" name="Connector: Elbow 135">
            <a:extLst>
              <a:ext uri="{FF2B5EF4-FFF2-40B4-BE49-F238E27FC236}">
                <a16:creationId xmlns:a16="http://schemas.microsoft.com/office/drawing/2014/main" id="{EF5DD125-AB86-4833-9D88-682C00AD863A}"/>
              </a:ext>
            </a:extLst>
          </p:cNvPr>
          <p:cNvCxnSpPr>
            <a:cxnSpLocks/>
            <a:stCxn id="134" idx="3"/>
            <a:endCxn id="153" idx="3"/>
          </p:cNvCxnSpPr>
          <p:nvPr/>
        </p:nvCxnSpPr>
        <p:spPr>
          <a:xfrm flipH="1">
            <a:off x="1267742" y="1309791"/>
            <a:ext cx="23985" cy="1510414"/>
          </a:xfrm>
          <a:prstGeom prst="bentConnector3">
            <a:avLst>
              <a:gd name="adj1" fmla="val -953096"/>
            </a:avLst>
          </a:prstGeom>
          <a:noFill/>
          <a:ln w="9525" cap="flat" cmpd="sng" algn="ctr">
            <a:solidFill>
              <a:srgbClr val="0063BE">
                <a:shade val="95000"/>
                <a:satMod val="105000"/>
              </a:srgbClr>
            </a:solidFill>
            <a:prstDash val="solid"/>
          </a:ln>
          <a:effectLst/>
        </p:spPr>
      </p:cxnSp>
      <p:sp>
        <p:nvSpPr>
          <p:cNvPr id="137" name="Rectangle: Rounded Corners 136">
            <a:extLst>
              <a:ext uri="{FF2B5EF4-FFF2-40B4-BE49-F238E27FC236}">
                <a16:creationId xmlns:a16="http://schemas.microsoft.com/office/drawing/2014/main" id="{D500A9D3-E7FA-4F61-A382-E9E73AB84A23}"/>
              </a:ext>
            </a:extLst>
          </p:cNvPr>
          <p:cNvSpPr/>
          <p:nvPr/>
        </p:nvSpPr>
        <p:spPr>
          <a:xfrm>
            <a:off x="5040248" y="2298384"/>
            <a:ext cx="704471" cy="831583"/>
          </a:xfrm>
          <a:prstGeom prst="roundRect">
            <a:avLst/>
          </a:prstGeom>
          <a:solidFill>
            <a:sysClr val="window" lastClr="FFFFFF"/>
          </a:solidFill>
          <a:ln w="25400" cap="flat" cmpd="sng" algn="ctr">
            <a:solidFill>
              <a:srgbClr val="974B0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Landing/Raw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Layer</a:t>
            </a:r>
          </a:p>
        </p:txBody>
      </p:sp>
      <p:sp>
        <p:nvSpPr>
          <p:cNvPr id="138" name="Rectangle: Rounded Corners 137">
            <a:extLst>
              <a:ext uri="{FF2B5EF4-FFF2-40B4-BE49-F238E27FC236}">
                <a16:creationId xmlns:a16="http://schemas.microsoft.com/office/drawing/2014/main" id="{B0C3E10C-19B9-4C91-A2EE-4B64281F79E9}"/>
              </a:ext>
            </a:extLst>
          </p:cNvPr>
          <p:cNvSpPr/>
          <p:nvPr/>
        </p:nvSpPr>
        <p:spPr>
          <a:xfrm>
            <a:off x="6179742" y="2295650"/>
            <a:ext cx="970709" cy="831583"/>
          </a:xfrm>
          <a:prstGeom prst="roundRect">
            <a:avLst/>
          </a:prstGeom>
          <a:solidFill>
            <a:sysClr val="window" lastClr="FFFFFF"/>
          </a:solidFill>
          <a:ln w="25400" cap="flat" cmpd="sng" algn="ctr">
            <a:solidFill>
              <a:srgbClr val="974B0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Tech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Standardized</a:t>
            </a:r>
          </a:p>
        </p:txBody>
      </p:sp>
      <p:cxnSp>
        <p:nvCxnSpPr>
          <p:cNvPr id="139" name="Straight Arrow Connector 138">
            <a:extLst>
              <a:ext uri="{FF2B5EF4-FFF2-40B4-BE49-F238E27FC236}">
                <a16:creationId xmlns:a16="http://schemas.microsoft.com/office/drawing/2014/main" id="{1CE70FA8-EA70-4B0A-98C3-48BF62DD5249}"/>
              </a:ext>
            </a:extLst>
          </p:cNvPr>
          <p:cNvCxnSpPr>
            <a:cxnSpLocks/>
            <a:stCxn id="137" idx="3"/>
            <a:endCxn id="138" idx="1"/>
          </p:cNvCxnSpPr>
          <p:nvPr/>
        </p:nvCxnSpPr>
        <p:spPr>
          <a:xfrm flipV="1">
            <a:off x="5744719" y="2711442"/>
            <a:ext cx="435023" cy="2734"/>
          </a:xfrm>
          <a:prstGeom prst="straightConnector1">
            <a:avLst/>
          </a:prstGeom>
          <a:noFill/>
          <a:ln w="9525" cap="flat" cmpd="sng" algn="ctr">
            <a:solidFill>
              <a:srgbClr val="0063BE">
                <a:shade val="95000"/>
                <a:satMod val="105000"/>
              </a:srgbClr>
            </a:solidFill>
            <a:prstDash val="solid"/>
            <a:tailEnd type="triangle"/>
          </a:ln>
          <a:effectLst/>
        </p:spPr>
      </p:cxnSp>
      <p:cxnSp>
        <p:nvCxnSpPr>
          <p:cNvPr id="140" name="Connector: Elbow 139">
            <a:extLst>
              <a:ext uri="{FF2B5EF4-FFF2-40B4-BE49-F238E27FC236}">
                <a16:creationId xmlns:a16="http://schemas.microsoft.com/office/drawing/2014/main" id="{A0B75CD2-CA75-4DCD-8B28-CA77252CC39E}"/>
              </a:ext>
            </a:extLst>
          </p:cNvPr>
          <p:cNvCxnSpPr>
            <a:cxnSpLocks/>
            <a:endCxn id="96" idx="1"/>
          </p:cNvCxnSpPr>
          <p:nvPr/>
        </p:nvCxnSpPr>
        <p:spPr>
          <a:xfrm>
            <a:off x="1541633" y="1539402"/>
            <a:ext cx="3310050" cy="1113854"/>
          </a:xfrm>
          <a:prstGeom prst="bentConnector3">
            <a:avLst>
              <a:gd name="adj1" fmla="val 96325"/>
            </a:avLst>
          </a:prstGeom>
          <a:noFill/>
          <a:ln w="9525" cap="flat" cmpd="sng" algn="ctr">
            <a:solidFill>
              <a:srgbClr val="0063BE">
                <a:shade val="95000"/>
                <a:satMod val="105000"/>
              </a:srgbClr>
            </a:solidFill>
            <a:prstDash val="solid"/>
            <a:tailEnd type="triangle"/>
          </a:ln>
          <a:effectLst/>
        </p:spPr>
      </p:cxnSp>
      <p:sp>
        <p:nvSpPr>
          <p:cNvPr id="141" name="Oval 140">
            <a:extLst>
              <a:ext uri="{FF2B5EF4-FFF2-40B4-BE49-F238E27FC236}">
                <a16:creationId xmlns:a16="http://schemas.microsoft.com/office/drawing/2014/main" id="{91B16BDE-C384-4EAA-A232-CB77A287BF13}"/>
              </a:ext>
            </a:extLst>
          </p:cNvPr>
          <p:cNvSpPr/>
          <p:nvPr/>
        </p:nvSpPr>
        <p:spPr>
          <a:xfrm>
            <a:off x="3490492" y="1191766"/>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3</a:t>
            </a:r>
          </a:p>
        </p:txBody>
      </p:sp>
      <p:sp>
        <p:nvSpPr>
          <p:cNvPr id="142" name="Oval 141">
            <a:extLst>
              <a:ext uri="{FF2B5EF4-FFF2-40B4-BE49-F238E27FC236}">
                <a16:creationId xmlns:a16="http://schemas.microsoft.com/office/drawing/2014/main" id="{A4547D10-281D-4E4D-872A-F8762EC741E2}"/>
              </a:ext>
            </a:extLst>
          </p:cNvPr>
          <p:cNvSpPr/>
          <p:nvPr/>
        </p:nvSpPr>
        <p:spPr>
          <a:xfrm>
            <a:off x="2052393" y="5610316"/>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4</a:t>
            </a:r>
          </a:p>
        </p:txBody>
      </p:sp>
      <p:sp>
        <p:nvSpPr>
          <p:cNvPr id="143" name="Rectangle 142">
            <a:extLst>
              <a:ext uri="{FF2B5EF4-FFF2-40B4-BE49-F238E27FC236}">
                <a16:creationId xmlns:a16="http://schemas.microsoft.com/office/drawing/2014/main" id="{C0B763CC-B10D-4BFE-8FA3-ED2ADF9D8F42}"/>
              </a:ext>
            </a:extLst>
          </p:cNvPr>
          <p:cNvSpPr/>
          <p:nvPr/>
        </p:nvSpPr>
        <p:spPr>
          <a:xfrm>
            <a:off x="2276398" y="5582930"/>
            <a:ext cx="2552195" cy="553998"/>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stored in different formats in landing layer will be standardized into technical and optimized layer layers</a:t>
            </a:r>
          </a:p>
        </p:txBody>
      </p:sp>
      <p:sp>
        <p:nvSpPr>
          <p:cNvPr id="144" name="Oval 143">
            <a:extLst>
              <a:ext uri="{FF2B5EF4-FFF2-40B4-BE49-F238E27FC236}">
                <a16:creationId xmlns:a16="http://schemas.microsoft.com/office/drawing/2014/main" id="{19B7FD0F-04CD-4674-AD7E-F5CD1F1E4CC6}"/>
              </a:ext>
            </a:extLst>
          </p:cNvPr>
          <p:cNvSpPr/>
          <p:nvPr/>
        </p:nvSpPr>
        <p:spPr>
          <a:xfrm>
            <a:off x="6129323" y="3151512"/>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rPr>
              <a:t>4</a:t>
            </a:r>
          </a:p>
        </p:txBody>
      </p:sp>
      <p:sp>
        <p:nvSpPr>
          <p:cNvPr id="145" name="Oval 144">
            <a:extLst>
              <a:ext uri="{FF2B5EF4-FFF2-40B4-BE49-F238E27FC236}">
                <a16:creationId xmlns:a16="http://schemas.microsoft.com/office/drawing/2014/main" id="{BD8AB2F8-C45A-467E-B5BB-65AEA7C9F9C0}"/>
              </a:ext>
            </a:extLst>
          </p:cNvPr>
          <p:cNvSpPr/>
          <p:nvPr/>
        </p:nvSpPr>
        <p:spPr>
          <a:xfrm>
            <a:off x="5217971" y="5564211"/>
            <a:ext cx="231522" cy="230490"/>
          </a:xfrm>
          <a:prstGeom prst="ellipse">
            <a:avLst/>
          </a:prstGeom>
          <a:solidFill>
            <a:srgbClr val="00B0F0"/>
          </a:solidFill>
          <a:ln w="25400" cap="flat" cmpd="sng" algn="ctr">
            <a:solidFill>
              <a:srgbClr val="FFC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rPr>
              <a:t>5</a:t>
            </a:r>
          </a:p>
        </p:txBody>
      </p:sp>
      <p:sp>
        <p:nvSpPr>
          <p:cNvPr id="146" name="Rectangle 145">
            <a:extLst>
              <a:ext uri="{FF2B5EF4-FFF2-40B4-BE49-F238E27FC236}">
                <a16:creationId xmlns:a16="http://schemas.microsoft.com/office/drawing/2014/main" id="{1D555D83-BF99-485D-B570-934735C75E10}"/>
              </a:ext>
            </a:extLst>
          </p:cNvPr>
          <p:cNvSpPr/>
          <p:nvPr/>
        </p:nvSpPr>
        <p:spPr>
          <a:xfrm>
            <a:off x="5441976" y="5536825"/>
            <a:ext cx="2552195" cy="707886"/>
          </a:xfrm>
          <a:prstGeom prst="rect">
            <a:avLst/>
          </a:prstGeom>
        </p:spPr>
        <p:txBody>
          <a:bodyPr wrap="square">
            <a:spAutoFit/>
          </a:bodyPr>
          <a:lstStyle/>
          <a:p>
            <a:r>
              <a:rPr lang="en-US" sz="1000" dirty="0">
                <a:solidFill>
                  <a:schemeClr val="tx1">
                    <a:lumMod val="85000"/>
                    <a:lumOff val="15000"/>
                  </a:schemeClr>
                </a:solidFill>
                <a:ea typeface="Amazon Ember" panose="020B0603020204020204" pitchFamily="34" charset="0"/>
                <a:cs typeface="Amazon Ember" panose="020B0603020204020204" pitchFamily="34" charset="0"/>
              </a:rPr>
              <a:t>Data loaded from Optimized layer of Data Lake into the Data Warehouse. The Warehouse will be in Dimensional model and will contain conformed data</a:t>
            </a:r>
          </a:p>
        </p:txBody>
      </p:sp>
      <p:sp>
        <p:nvSpPr>
          <p:cNvPr id="149" name="Rectangle: Rounded Corners 148">
            <a:extLst>
              <a:ext uri="{FF2B5EF4-FFF2-40B4-BE49-F238E27FC236}">
                <a16:creationId xmlns:a16="http://schemas.microsoft.com/office/drawing/2014/main" id="{C1513DA5-ECD2-4A3C-8AA4-13C50F93AB56}"/>
              </a:ext>
            </a:extLst>
          </p:cNvPr>
          <p:cNvSpPr/>
          <p:nvPr/>
        </p:nvSpPr>
        <p:spPr>
          <a:xfrm>
            <a:off x="7619334" y="2295281"/>
            <a:ext cx="811163" cy="831583"/>
          </a:xfrm>
          <a:prstGeom prst="roundRect">
            <a:avLst/>
          </a:prstGeom>
          <a:solidFill>
            <a:sysClr val="window" lastClr="FFFFFF"/>
          </a:solidFill>
          <a:ln w="25400" cap="flat" cmpd="sng" algn="ctr">
            <a:solidFill>
              <a:srgbClr val="974B07"/>
            </a:solidFill>
            <a:prstDash val="solid"/>
          </a:ln>
          <a:effectLst/>
        </p:spPr>
        <p:txBody>
          <a:bodyPr rtlCol="0" anchor="ctr"/>
          <a:lstStyle/>
          <a:p>
            <a:pPr lvl="0" algn="ctr">
              <a:defRPr/>
            </a:pPr>
            <a:r>
              <a:rPr lang="en-US" sz="1000" kern="0" dirty="0">
                <a:solidFill>
                  <a:srgbClr val="000000"/>
                </a:solidFill>
              </a:rPr>
              <a:t>Optimized</a:t>
            </a:r>
          </a:p>
          <a:p>
            <a:pPr lvl="0" algn="ctr">
              <a:defRPr/>
            </a:pPr>
            <a:r>
              <a:rPr lang="en-US" sz="1000" kern="0" dirty="0">
                <a:solidFill>
                  <a:srgbClr val="000000"/>
                </a:solidFill>
              </a:rPr>
              <a:t>Layer</a:t>
            </a:r>
          </a:p>
        </p:txBody>
      </p:sp>
      <p:cxnSp>
        <p:nvCxnSpPr>
          <p:cNvPr id="150" name="Straight Arrow Connector 149">
            <a:extLst>
              <a:ext uri="{FF2B5EF4-FFF2-40B4-BE49-F238E27FC236}">
                <a16:creationId xmlns:a16="http://schemas.microsoft.com/office/drawing/2014/main" id="{02DE78A3-0C6A-454D-A491-34E8492CC465}"/>
              </a:ext>
            </a:extLst>
          </p:cNvPr>
          <p:cNvCxnSpPr>
            <a:cxnSpLocks/>
            <a:stCxn id="138" idx="3"/>
            <a:endCxn id="149" idx="1"/>
          </p:cNvCxnSpPr>
          <p:nvPr/>
        </p:nvCxnSpPr>
        <p:spPr>
          <a:xfrm flipV="1">
            <a:off x="7150451" y="2711073"/>
            <a:ext cx="468883" cy="369"/>
          </a:xfrm>
          <a:prstGeom prst="straightConnector1">
            <a:avLst/>
          </a:prstGeom>
          <a:noFill/>
          <a:ln w="9525" cap="flat" cmpd="sng" algn="ctr">
            <a:solidFill>
              <a:srgbClr val="0063BE">
                <a:shade val="95000"/>
                <a:satMod val="105000"/>
              </a:srgbClr>
            </a:solidFill>
            <a:prstDash val="solid"/>
            <a:tailEnd type="triangle"/>
          </a:ln>
          <a:effectLst/>
        </p:spPr>
      </p:cxnSp>
      <p:sp>
        <p:nvSpPr>
          <p:cNvPr id="151" name="Rectangle: Rounded Corners 150">
            <a:extLst>
              <a:ext uri="{FF2B5EF4-FFF2-40B4-BE49-F238E27FC236}">
                <a16:creationId xmlns:a16="http://schemas.microsoft.com/office/drawing/2014/main" id="{D2BCE438-C327-4397-A7A1-6576FDEE4809}"/>
              </a:ext>
            </a:extLst>
          </p:cNvPr>
          <p:cNvSpPr/>
          <p:nvPr/>
        </p:nvSpPr>
        <p:spPr>
          <a:xfrm>
            <a:off x="9074900" y="2404761"/>
            <a:ext cx="970925" cy="505150"/>
          </a:xfrm>
          <a:prstGeom prst="roundRect">
            <a:avLst/>
          </a:prstGeom>
          <a:solidFill>
            <a:sysClr val="window" lastClr="FFFFFF"/>
          </a:solidFill>
          <a:ln w="25400" cap="flat" cmpd="sng" algn="ctr">
            <a:solidFill>
              <a:srgbClr val="974B0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DW</a:t>
            </a:r>
          </a:p>
        </p:txBody>
      </p:sp>
      <p:sp>
        <p:nvSpPr>
          <p:cNvPr id="152" name="Rectangle: Rounded Corners 151">
            <a:extLst>
              <a:ext uri="{FF2B5EF4-FFF2-40B4-BE49-F238E27FC236}">
                <a16:creationId xmlns:a16="http://schemas.microsoft.com/office/drawing/2014/main" id="{8EA27126-5C55-4A07-BCF6-2C8B24E7B41A}"/>
              </a:ext>
            </a:extLst>
          </p:cNvPr>
          <p:cNvSpPr/>
          <p:nvPr/>
        </p:nvSpPr>
        <p:spPr>
          <a:xfrm>
            <a:off x="9070576" y="3135276"/>
            <a:ext cx="970925" cy="505150"/>
          </a:xfrm>
          <a:prstGeom prst="roundRect">
            <a:avLst/>
          </a:prstGeom>
          <a:solidFill>
            <a:sysClr val="window" lastClr="FFFFFF"/>
          </a:solidFill>
          <a:ln w="25400" cap="flat" cmpd="sng" algn="ctr">
            <a:solidFill>
              <a:srgbClr val="974B0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Data Marts</a:t>
            </a:r>
          </a:p>
        </p:txBody>
      </p:sp>
      <p:sp>
        <p:nvSpPr>
          <p:cNvPr id="153" name="Rectangle 152">
            <a:extLst>
              <a:ext uri="{FF2B5EF4-FFF2-40B4-BE49-F238E27FC236}">
                <a16:creationId xmlns:a16="http://schemas.microsoft.com/office/drawing/2014/main" id="{C74BEA58-19F3-4E50-8BD2-D70DBDE91B01}"/>
              </a:ext>
            </a:extLst>
          </p:cNvPr>
          <p:cNvSpPr/>
          <p:nvPr/>
        </p:nvSpPr>
        <p:spPr>
          <a:xfrm>
            <a:off x="187622" y="2687840"/>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rPr>
              <a:t>Workday</a:t>
            </a:r>
          </a:p>
        </p:txBody>
      </p:sp>
      <p:cxnSp>
        <p:nvCxnSpPr>
          <p:cNvPr id="154" name="Straight Arrow Connector 153">
            <a:extLst>
              <a:ext uri="{FF2B5EF4-FFF2-40B4-BE49-F238E27FC236}">
                <a16:creationId xmlns:a16="http://schemas.microsoft.com/office/drawing/2014/main" id="{A2B4FE49-8040-405B-B268-A138586DD515}"/>
              </a:ext>
            </a:extLst>
          </p:cNvPr>
          <p:cNvCxnSpPr>
            <a:cxnSpLocks/>
            <a:stCxn id="151" idx="2"/>
          </p:cNvCxnSpPr>
          <p:nvPr/>
        </p:nvCxnSpPr>
        <p:spPr>
          <a:xfrm>
            <a:off x="9560363" y="2909911"/>
            <a:ext cx="0" cy="182038"/>
          </a:xfrm>
          <a:prstGeom prst="straightConnector1">
            <a:avLst/>
          </a:prstGeom>
          <a:noFill/>
          <a:ln w="12700" cap="flat" cmpd="sng" algn="ctr">
            <a:solidFill>
              <a:srgbClr val="545B64"/>
            </a:solidFill>
            <a:prstDash val="solid"/>
            <a:headEnd type="none" w="med" len="sm"/>
            <a:tailEnd type="arrow" w="med" len="sm"/>
          </a:ln>
          <a:effectLst/>
        </p:spPr>
      </p:cxnSp>
      <p:sp>
        <p:nvSpPr>
          <p:cNvPr id="155" name="TextBox 154">
            <a:extLst>
              <a:ext uri="{FF2B5EF4-FFF2-40B4-BE49-F238E27FC236}">
                <a16:creationId xmlns:a16="http://schemas.microsoft.com/office/drawing/2014/main" id="{52A0D486-4519-45C8-8A6A-254D53D0C03C}"/>
              </a:ext>
            </a:extLst>
          </p:cNvPr>
          <p:cNvSpPr txBox="1"/>
          <p:nvPr/>
        </p:nvSpPr>
        <p:spPr>
          <a:xfrm>
            <a:off x="2202401" y="3062952"/>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Loss Trak</a:t>
            </a:r>
          </a:p>
        </p:txBody>
      </p:sp>
      <p:sp>
        <p:nvSpPr>
          <p:cNvPr id="156" name="TextBox 155">
            <a:extLst>
              <a:ext uri="{FF2B5EF4-FFF2-40B4-BE49-F238E27FC236}">
                <a16:creationId xmlns:a16="http://schemas.microsoft.com/office/drawing/2014/main" id="{A7D7357C-EBA6-459E-8525-239D40578D37}"/>
              </a:ext>
            </a:extLst>
          </p:cNvPr>
          <p:cNvSpPr txBox="1"/>
          <p:nvPr/>
        </p:nvSpPr>
        <p:spPr>
          <a:xfrm>
            <a:off x="3147454" y="3060501"/>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Captiva</a:t>
            </a:r>
          </a:p>
        </p:txBody>
      </p:sp>
      <p:sp>
        <p:nvSpPr>
          <p:cNvPr id="157" name="TextBox 156">
            <a:extLst>
              <a:ext uri="{FF2B5EF4-FFF2-40B4-BE49-F238E27FC236}">
                <a16:creationId xmlns:a16="http://schemas.microsoft.com/office/drawing/2014/main" id="{E0A65A2C-FAC6-4610-8D27-1C8EA9A777E3}"/>
              </a:ext>
            </a:extLst>
          </p:cNvPr>
          <p:cNvSpPr txBox="1"/>
          <p:nvPr/>
        </p:nvSpPr>
        <p:spPr>
          <a:xfrm>
            <a:off x="3144402" y="3807575"/>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Documentum</a:t>
            </a:r>
          </a:p>
        </p:txBody>
      </p:sp>
      <p:sp>
        <p:nvSpPr>
          <p:cNvPr id="158" name="TextBox 157">
            <a:extLst>
              <a:ext uri="{FF2B5EF4-FFF2-40B4-BE49-F238E27FC236}">
                <a16:creationId xmlns:a16="http://schemas.microsoft.com/office/drawing/2014/main" id="{F7D39E32-407F-4A39-8D95-C9F85ECD626E}"/>
              </a:ext>
            </a:extLst>
          </p:cNvPr>
          <p:cNvSpPr txBox="1"/>
          <p:nvPr/>
        </p:nvSpPr>
        <p:spPr>
          <a:xfrm>
            <a:off x="2267079" y="3806808"/>
            <a:ext cx="1080951" cy="246221"/>
          </a:xfrm>
          <a:prstGeom prst="rect">
            <a:avLst/>
          </a:prstGeom>
          <a:noFill/>
        </p:spPr>
        <p:txBody>
          <a:bodyPr wrap="square" rtlCol="0">
            <a:spAutoFit/>
          </a:bodyPr>
          <a:lstStyle/>
          <a:p>
            <a:pPr algn="ctr"/>
            <a:r>
              <a:rPr lang="en-US" sz="1000" dirty="0">
                <a:solidFill>
                  <a:srgbClr val="000000"/>
                </a:solidFill>
                <a:ea typeface="Amazon Ember" panose="020B0603020204020204" pitchFamily="34" charset="0"/>
                <a:cs typeface="Amazon Ember" panose="020B0603020204020204" pitchFamily="34" charset="0"/>
              </a:rPr>
              <a:t>UNITY</a:t>
            </a:r>
          </a:p>
        </p:txBody>
      </p:sp>
      <p:sp>
        <p:nvSpPr>
          <p:cNvPr id="159" name="Rectangle 158">
            <a:extLst>
              <a:ext uri="{FF2B5EF4-FFF2-40B4-BE49-F238E27FC236}">
                <a16:creationId xmlns:a16="http://schemas.microsoft.com/office/drawing/2014/main" id="{09E13370-090A-4533-B136-51561D63757C}"/>
              </a:ext>
            </a:extLst>
          </p:cNvPr>
          <p:cNvSpPr/>
          <p:nvPr/>
        </p:nvSpPr>
        <p:spPr>
          <a:xfrm>
            <a:off x="187622" y="1935689"/>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endParaRPr>
          </a:p>
        </p:txBody>
      </p:sp>
      <p:sp>
        <p:nvSpPr>
          <p:cNvPr id="160" name="Rectangle 159">
            <a:extLst>
              <a:ext uri="{FF2B5EF4-FFF2-40B4-BE49-F238E27FC236}">
                <a16:creationId xmlns:a16="http://schemas.microsoft.com/office/drawing/2014/main" id="{F1CE8044-6449-4BAA-9F58-BB5337F63710}"/>
              </a:ext>
            </a:extLst>
          </p:cNvPr>
          <p:cNvSpPr/>
          <p:nvPr/>
        </p:nvSpPr>
        <p:spPr>
          <a:xfrm>
            <a:off x="185990" y="2325523"/>
            <a:ext cx="1080120" cy="264730"/>
          </a:xfrm>
          <a:prstGeom prst="rect">
            <a:avLst/>
          </a:prstGeom>
          <a:solidFill>
            <a:sysClr val="window" lastClr="FFFFFF">
              <a:lumMod val="6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err="1">
                <a:ln>
                  <a:noFill/>
                </a:ln>
                <a:solidFill>
                  <a:prstClr val="white"/>
                </a:solidFill>
                <a:effectLst/>
                <a:uLnTx/>
                <a:uFillTx/>
              </a:rPr>
              <a:t>Genesys</a:t>
            </a:r>
            <a:endParaRPr kumimoji="0" lang="en-IN" sz="1200" b="0" i="0" u="none" strike="noStrike" kern="0" cap="none" spc="0" normalizeH="0" baseline="0" noProof="0" dirty="0">
              <a:ln>
                <a:noFill/>
              </a:ln>
              <a:solidFill>
                <a:prstClr val="white"/>
              </a:solidFill>
              <a:effectLst/>
              <a:uLnTx/>
              <a:uFillTx/>
            </a:endParaRPr>
          </a:p>
        </p:txBody>
      </p:sp>
      <p:pic>
        <p:nvPicPr>
          <p:cNvPr id="161" name="Picture 2" descr="Encryptionizer for SQL Server Encryption - Data at Rest">
            <a:extLst>
              <a:ext uri="{FF2B5EF4-FFF2-40B4-BE49-F238E27FC236}">
                <a16:creationId xmlns:a16="http://schemas.microsoft.com/office/drawing/2014/main" id="{B77AAF26-178E-4AA8-9158-D2E81BAC50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1754" y="2609126"/>
            <a:ext cx="526799" cy="43297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Encryptionizer for SQL Server Encryption - Data at Rest">
            <a:extLst>
              <a:ext uri="{FF2B5EF4-FFF2-40B4-BE49-F238E27FC236}">
                <a16:creationId xmlns:a16="http://schemas.microsoft.com/office/drawing/2014/main" id="{58F45295-DE1E-43E8-9BF5-FD18CF10B1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31869" y="2621781"/>
            <a:ext cx="526799" cy="43297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Encryptionizer for SQL Server Encryption - Data at Rest">
            <a:extLst>
              <a:ext uri="{FF2B5EF4-FFF2-40B4-BE49-F238E27FC236}">
                <a16:creationId xmlns:a16="http://schemas.microsoft.com/office/drawing/2014/main" id="{1ABA678D-FFEE-4C2D-A80D-D0D8F36C3A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1753" y="3353828"/>
            <a:ext cx="526799" cy="43297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Encryptionizer for SQL Server Encryption - Data at Rest">
            <a:extLst>
              <a:ext uri="{FF2B5EF4-FFF2-40B4-BE49-F238E27FC236}">
                <a16:creationId xmlns:a16="http://schemas.microsoft.com/office/drawing/2014/main" id="{24548F10-C2C9-4E7C-8609-B6A5575DDF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1477" y="3353828"/>
            <a:ext cx="526799" cy="432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772683" y="1281362"/>
            <a:ext cx="1183929" cy="537785"/>
            <a:chOff x="11555692" y="1308189"/>
            <a:chExt cx="1183929" cy="537785"/>
          </a:xfrm>
        </p:grpSpPr>
        <p:sp>
          <p:nvSpPr>
            <p:cNvPr id="2" name="Rectangle 1"/>
            <p:cNvSpPr/>
            <p:nvPr/>
          </p:nvSpPr>
          <p:spPr>
            <a:xfrm>
              <a:off x="11555692" y="1308189"/>
              <a:ext cx="1183929" cy="537785"/>
            </a:xfrm>
            <a:prstGeom prst="rect">
              <a:avLst/>
            </a:prstGeom>
            <a:solidFill>
              <a:srgbClr val="6DCFF6"/>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E9ACE1DA-2C35-45BF-B591-501A29C8BA33}"/>
                </a:ext>
              </a:extLst>
            </p:cNvPr>
            <p:cNvSpPr txBox="1"/>
            <p:nvPr/>
          </p:nvSpPr>
          <p:spPr>
            <a:xfrm>
              <a:off x="11555692" y="1373693"/>
              <a:ext cx="1183929" cy="461665"/>
            </a:xfrm>
            <a:prstGeom prst="rect">
              <a:avLst/>
            </a:prstGeom>
            <a:noFill/>
          </p:spPr>
          <p:txBody>
            <a:bodyPr wrap="square" rtlCol="0">
              <a:spAutoFit/>
            </a:bodyPr>
            <a:lstStyle/>
            <a:p>
              <a:pPr algn="ctr"/>
              <a:r>
                <a:rPr lang="en-US" sz="1200" dirty="0">
                  <a:solidFill>
                    <a:srgbClr val="000000"/>
                  </a:solidFill>
                  <a:ea typeface="Amazon Ember" panose="020B0603020204020204" pitchFamily="34" charset="0"/>
                  <a:cs typeface="Amazon Ember" panose="020B0603020204020204" pitchFamily="34" charset="0"/>
                </a:rPr>
                <a:t>Analysis of Raw Data</a:t>
              </a:r>
            </a:p>
          </p:txBody>
        </p:sp>
      </p:grpSp>
      <p:grpSp>
        <p:nvGrpSpPr>
          <p:cNvPr id="7" name="Group 6"/>
          <p:cNvGrpSpPr/>
          <p:nvPr/>
        </p:nvGrpSpPr>
        <p:grpSpPr>
          <a:xfrm>
            <a:off x="10740117" y="2298780"/>
            <a:ext cx="1219516" cy="1672991"/>
            <a:chOff x="12192000" y="2547645"/>
            <a:chExt cx="1219516" cy="1672991"/>
          </a:xfrm>
        </p:grpSpPr>
        <p:sp>
          <p:nvSpPr>
            <p:cNvPr id="5" name="Rectangle 4"/>
            <p:cNvSpPr/>
            <p:nvPr/>
          </p:nvSpPr>
          <p:spPr>
            <a:xfrm>
              <a:off x="12239252" y="2547645"/>
              <a:ext cx="1172264" cy="1672991"/>
            </a:xfrm>
            <a:prstGeom prst="rect">
              <a:avLst/>
            </a:prstGeom>
            <a:solidFill>
              <a:srgbClr val="6DCFF6"/>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E65719A7-C5D8-43AC-86FB-EE96F26DC9FE}"/>
                </a:ext>
              </a:extLst>
            </p:cNvPr>
            <p:cNvSpPr txBox="1"/>
            <p:nvPr/>
          </p:nvSpPr>
          <p:spPr>
            <a:xfrm>
              <a:off x="12192000" y="3352753"/>
              <a:ext cx="1183929" cy="276999"/>
            </a:xfrm>
            <a:prstGeom prst="rect">
              <a:avLst/>
            </a:prstGeom>
            <a:noFill/>
          </p:spPr>
          <p:txBody>
            <a:bodyPr wrap="square" rtlCol="0">
              <a:spAutoFit/>
            </a:bodyPr>
            <a:lstStyle/>
            <a:p>
              <a:pPr algn="ctr"/>
              <a:r>
                <a:rPr lang="en-US" sz="1200" dirty="0">
                  <a:solidFill>
                    <a:srgbClr val="000000"/>
                  </a:solidFill>
                  <a:ea typeface="Amazon Ember" panose="020B0603020204020204" pitchFamily="34" charset="0"/>
                  <a:cs typeface="Amazon Ember" panose="020B0603020204020204" pitchFamily="34" charset="0"/>
                </a:rPr>
                <a:t>Dashboards</a:t>
              </a:r>
            </a:p>
          </p:txBody>
        </p:sp>
        <p:sp>
          <p:nvSpPr>
            <p:cNvPr id="147" name="TextBox 146">
              <a:extLst>
                <a:ext uri="{FF2B5EF4-FFF2-40B4-BE49-F238E27FC236}">
                  <a16:creationId xmlns:a16="http://schemas.microsoft.com/office/drawing/2014/main" id="{9B24BBEA-3952-4784-95E9-B61F6EAF3718}"/>
                </a:ext>
              </a:extLst>
            </p:cNvPr>
            <p:cNvSpPr txBox="1"/>
            <p:nvPr/>
          </p:nvSpPr>
          <p:spPr>
            <a:xfrm>
              <a:off x="12221615" y="3863532"/>
              <a:ext cx="1183929" cy="276999"/>
            </a:xfrm>
            <a:prstGeom prst="rect">
              <a:avLst/>
            </a:prstGeom>
            <a:noFill/>
          </p:spPr>
          <p:txBody>
            <a:bodyPr wrap="square" rtlCol="0">
              <a:spAutoFit/>
            </a:bodyPr>
            <a:lstStyle/>
            <a:p>
              <a:pPr algn="ctr"/>
              <a:r>
                <a:rPr lang="en-US" sz="1200" dirty="0">
                  <a:solidFill>
                    <a:srgbClr val="000000"/>
                  </a:solidFill>
                  <a:ea typeface="Amazon Ember" panose="020B0603020204020204" pitchFamily="34" charset="0"/>
                  <a:cs typeface="Amazon Ember" panose="020B0603020204020204" pitchFamily="34" charset="0"/>
                </a:rPr>
                <a:t>Canned Reports</a:t>
              </a:r>
            </a:p>
          </p:txBody>
        </p:sp>
        <p:sp>
          <p:nvSpPr>
            <p:cNvPr id="148" name="TextBox 147">
              <a:extLst>
                <a:ext uri="{FF2B5EF4-FFF2-40B4-BE49-F238E27FC236}">
                  <a16:creationId xmlns:a16="http://schemas.microsoft.com/office/drawing/2014/main" id="{C41F0D30-5BDA-4D77-BBFF-5514D063C494}"/>
                </a:ext>
              </a:extLst>
            </p:cNvPr>
            <p:cNvSpPr txBox="1"/>
            <p:nvPr/>
          </p:nvSpPr>
          <p:spPr>
            <a:xfrm>
              <a:off x="12192000" y="2679010"/>
              <a:ext cx="1183929" cy="461665"/>
            </a:xfrm>
            <a:prstGeom prst="rect">
              <a:avLst/>
            </a:prstGeom>
            <a:noFill/>
          </p:spPr>
          <p:txBody>
            <a:bodyPr wrap="square" rtlCol="0">
              <a:spAutoFit/>
            </a:bodyPr>
            <a:lstStyle/>
            <a:p>
              <a:pPr algn="ctr"/>
              <a:r>
                <a:rPr lang="en-US" sz="1200" dirty="0">
                  <a:solidFill>
                    <a:srgbClr val="000000"/>
                  </a:solidFill>
                  <a:ea typeface="Amazon Ember" panose="020B0603020204020204" pitchFamily="34" charset="0"/>
                  <a:cs typeface="Amazon Ember" panose="020B0603020204020204" pitchFamily="34" charset="0"/>
                </a:rPr>
                <a:t>Self Service Reports</a:t>
              </a:r>
            </a:p>
          </p:txBody>
        </p:sp>
      </p:grpSp>
      <p:sp>
        <p:nvSpPr>
          <p:cNvPr id="3" name="Rectangle 2">
            <a:extLst>
              <a:ext uri="{FF2B5EF4-FFF2-40B4-BE49-F238E27FC236}">
                <a16:creationId xmlns:a16="http://schemas.microsoft.com/office/drawing/2014/main" id="{4C2DF6F4-0BE0-9D87-8312-9C19BDEEDDF8}"/>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8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in Target Data Lake and Data Warehouse</a:t>
            </a:r>
          </a:p>
        </p:txBody>
      </p:sp>
      <p:graphicFrame>
        <p:nvGraphicFramePr>
          <p:cNvPr id="5" name="Table 4"/>
          <p:cNvGraphicFramePr>
            <a:graphicFrameLocks noGrp="1"/>
          </p:cNvGraphicFramePr>
          <p:nvPr>
            <p:extLst>
              <p:ext uri="{D42A27DB-BD31-4B8C-83A1-F6EECF244321}">
                <p14:modId xmlns:p14="http://schemas.microsoft.com/office/powerpoint/2010/main" val="2647700043"/>
              </p:ext>
            </p:extLst>
          </p:nvPr>
        </p:nvGraphicFramePr>
        <p:xfrm>
          <a:off x="1018903" y="1484309"/>
          <a:ext cx="9339943" cy="4749264"/>
        </p:xfrm>
        <a:graphic>
          <a:graphicData uri="http://schemas.openxmlformats.org/drawingml/2006/table">
            <a:tbl>
              <a:tblPr firstRow="1" firstCol="1" bandRow="1"/>
              <a:tblGrid>
                <a:gridCol w="4663534">
                  <a:extLst>
                    <a:ext uri="{9D8B030D-6E8A-4147-A177-3AD203B41FA5}">
                      <a16:colId xmlns:a16="http://schemas.microsoft.com/office/drawing/2014/main" val="2249440154"/>
                    </a:ext>
                  </a:extLst>
                </a:gridCol>
                <a:gridCol w="4676409">
                  <a:extLst>
                    <a:ext uri="{9D8B030D-6E8A-4147-A177-3AD203B41FA5}">
                      <a16:colId xmlns:a16="http://schemas.microsoft.com/office/drawing/2014/main" val="1704118765"/>
                    </a:ext>
                  </a:extLst>
                </a:gridCol>
              </a:tblGrid>
              <a:tr h="263848">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Source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Target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50311013"/>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Salesforce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0720990"/>
                  </a:ext>
                </a:extLst>
              </a:tr>
              <a:tr h="263848">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Workday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991696"/>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UCAP (Data Capture)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26653"/>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CoperniCUS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8862109"/>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UNITY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525865"/>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LossDraft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9910273"/>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Virtual MGA (Excecss Flood)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0968250"/>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AMS (Insurance Partners)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4489283"/>
                  </a:ext>
                </a:extLst>
              </a:tr>
              <a:tr h="263848">
                <a:tc>
                  <a:txBody>
                    <a:bodyPr/>
                    <a:lstStyle/>
                    <a:p>
                      <a:pPr marL="0" marR="0">
                        <a:lnSpc>
                          <a:spcPct val="107000"/>
                        </a:lnSpc>
                        <a:spcBef>
                          <a:spcPts val="0"/>
                        </a:spcBef>
                        <a:spcAft>
                          <a:spcPts val="0"/>
                        </a:spcAft>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Genesys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020199"/>
                  </a:ext>
                </a:extLst>
              </a:tr>
              <a:tr h="263848">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Collections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377" rtl="0" eaLnBrk="1" fontAlgn="auto" latinLnBrk="0" hangingPunct="1">
                        <a:lnSpc>
                          <a:spcPct val="107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Data Lake, Data Warehouse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5129338"/>
                  </a:ext>
                </a:extLst>
              </a:tr>
              <a:tr h="263848">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Client Data Files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184934"/>
                  </a:ext>
                </a:extLst>
              </a:tr>
              <a:tr h="263848">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3C Vendor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0124964"/>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IDomoo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39774"/>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Google Analytics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450815"/>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Verisk Analytics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(Future)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0840874"/>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Payments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Data Lake (Future), Data Warehouse (Future)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5493086"/>
                  </a:ext>
                </a:extLst>
              </a:tr>
              <a:tr h="263848">
                <a:tc>
                  <a:txBody>
                    <a:bodyPr/>
                    <a:lstStyle/>
                    <a:p>
                      <a:pPr marL="0" marR="0">
                        <a:lnSpc>
                          <a:spcPct val="107000"/>
                        </a:lnSpc>
                        <a:spcBef>
                          <a:spcPts val="0"/>
                        </a:spcBef>
                        <a:spcAft>
                          <a:spcPts val="0"/>
                        </a:spcAft>
                      </a:pPr>
                      <a:r>
                        <a:rPr lang="en-US" sz="1600">
                          <a:effectLst/>
                          <a:latin typeface="Calibri" panose="020F0502020204030204" pitchFamily="34" charset="0"/>
                          <a:ea typeface="Calibri" panose="020F0502020204030204" pitchFamily="34" charset="0"/>
                          <a:cs typeface="Times New Roman" panose="02020603050405020304" pitchFamily="18" charset="0"/>
                        </a:rPr>
                        <a:t>Recovery 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Data Lake (Future), Data Warehouse (Future)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4923791"/>
                  </a:ext>
                </a:extLst>
              </a:tr>
            </a:tbl>
          </a:graphicData>
        </a:graphic>
      </p:graphicFrame>
      <p:sp>
        <p:nvSpPr>
          <p:cNvPr id="3" name="Rectangle 2">
            <a:extLst>
              <a:ext uri="{FF2B5EF4-FFF2-40B4-BE49-F238E27FC236}">
                <a16:creationId xmlns:a16="http://schemas.microsoft.com/office/drawing/2014/main" id="{A10F8E68-38C6-C1A8-2986-CD274F23BA12}"/>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515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Focus Of the Hour</a:t>
            </a:r>
          </a:p>
        </p:txBody>
      </p:sp>
      <p:grpSp>
        <p:nvGrpSpPr>
          <p:cNvPr id="2" name="Group 1">
            <a:extLst>
              <a:ext uri="{FF2B5EF4-FFF2-40B4-BE49-F238E27FC236}">
                <a16:creationId xmlns:a16="http://schemas.microsoft.com/office/drawing/2014/main" id="{3BA9CFA7-D18A-42B8-A484-9A58CE58EBF3}"/>
              </a:ext>
            </a:extLst>
          </p:cNvPr>
          <p:cNvGrpSpPr/>
          <p:nvPr/>
        </p:nvGrpSpPr>
        <p:grpSpPr>
          <a:xfrm>
            <a:off x="1137921" y="2107431"/>
            <a:ext cx="8667723" cy="2649202"/>
            <a:chOff x="1137921" y="2107431"/>
            <a:chExt cx="8667723" cy="2649202"/>
          </a:xfrm>
        </p:grpSpPr>
        <p:sp>
          <p:nvSpPr>
            <p:cNvPr id="5" name="Rectangle 4">
              <a:extLst>
                <a:ext uri="{FF2B5EF4-FFF2-40B4-BE49-F238E27FC236}">
                  <a16:creationId xmlns:a16="http://schemas.microsoft.com/office/drawing/2014/main" id="{08B4140F-7B88-4C2C-A4D1-C427F15532F0}"/>
                </a:ext>
              </a:extLst>
            </p:cNvPr>
            <p:cNvSpPr/>
            <p:nvPr/>
          </p:nvSpPr>
          <p:spPr>
            <a:xfrm>
              <a:off x="1419992" y="2107431"/>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Background: XXX and TCS’ discussions so far</a:t>
              </a:r>
            </a:p>
          </p:txBody>
        </p:sp>
        <p:sp>
          <p:nvSpPr>
            <p:cNvPr id="6" name="Rectangle 5">
              <a:extLst>
                <a:ext uri="{FF2B5EF4-FFF2-40B4-BE49-F238E27FC236}">
                  <a16:creationId xmlns:a16="http://schemas.microsoft.com/office/drawing/2014/main" id="{ED9E5033-4B15-429C-98F2-F74E785972D9}"/>
                </a:ext>
              </a:extLst>
            </p:cNvPr>
            <p:cNvSpPr/>
            <p:nvPr/>
          </p:nvSpPr>
          <p:spPr>
            <a:xfrm>
              <a:off x="1137921" y="220763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01</a:t>
              </a:r>
            </a:p>
          </p:txBody>
        </p:sp>
        <p:sp>
          <p:nvSpPr>
            <p:cNvPr id="8" name="Rectangle 7">
              <a:extLst>
                <a:ext uri="{FF2B5EF4-FFF2-40B4-BE49-F238E27FC236}">
                  <a16:creationId xmlns:a16="http://schemas.microsoft.com/office/drawing/2014/main" id="{F17EF31F-5A6E-42D4-87B9-2F7D1653780F}"/>
                </a:ext>
              </a:extLst>
            </p:cNvPr>
            <p:cNvSpPr/>
            <p:nvPr/>
          </p:nvSpPr>
          <p:spPr>
            <a:xfrm>
              <a:off x="1419992" y="278338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TCS’ vision for XXX’s Enterprise Data Platform</a:t>
              </a:r>
            </a:p>
          </p:txBody>
        </p:sp>
        <p:sp>
          <p:nvSpPr>
            <p:cNvPr id="10" name="Rectangle 9">
              <a:extLst>
                <a:ext uri="{FF2B5EF4-FFF2-40B4-BE49-F238E27FC236}">
                  <a16:creationId xmlns:a16="http://schemas.microsoft.com/office/drawing/2014/main" id="{50251717-E2D8-4B80-9BC1-E074D85C0E82}"/>
                </a:ext>
              </a:extLst>
            </p:cNvPr>
            <p:cNvSpPr/>
            <p:nvPr/>
          </p:nvSpPr>
          <p:spPr>
            <a:xfrm>
              <a:off x="1137921" y="288358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02</a:t>
              </a:r>
            </a:p>
          </p:txBody>
        </p:sp>
        <p:sp>
          <p:nvSpPr>
            <p:cNvPr id="11" name="Rectangle 10">
              <a:extLst>
                <a:ext uri="{FF2B5EF4-FFF2-40B4-BE49-F238E27FC236}">
                  <a16:creationId xmlns:a16="http://schemas.microsoft.com/office/drawing/2014/main" id="{7EED1FA5-7F61-4457-B3CA-8C1F02CDBA56}"/>
                </a:ext>
              </a:extLst>
            </p:cNvPr>
            <p:cNvSpPr/>
            <p:nvPr/>
          </p:nvSpPr>
          <p:spPr>
            <a:xfrm>
              <a:off x="1419992" y="3471040"/>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Solution Overview</a:t>
              </a:r>
            </a:p>
          </p:txBody>
        </p:sp>
        <p:sp>
          <p:nvSpPr>
            <p:cNvPr id="12" name="Rectangle 11">
              <a:extLst>
                <a:ext uri="{FF2B5EF4-FFF2-40B4-BE49-F238E27FC236}">
                  <a16:creationId xmlns:a16="http://schemas.microsoft.com/office/drawing/2014/main" id="{CB5BFF9D-05EB-4685-AB46-E5C748BC6EAD}"/>
                </a:ext>
              </a:extLst>
            </p:cNvPr>
            <p:cNvSpPr/>
            <p:nvPr/>
          </p:nvSpPr>
          <p:spPr>
            <a:xfrm>
              <a:off x="1137921" y="357124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03</a:t>
              </a:r>
            </a:p>
          </p:txBody>
        </p:sp>
        <p:sp>
          <p:nvSpPr>
            <p:cNvPr id="13" name="Rectangle 12">
              <a:extLst>
                <a:ext uri="{FF2B5EF4-FFF2-40B4-BE49-F238E27FC236}">
                  <a16:creationId xmlns:a16="http://schemas.microsoft.com/office/drawing/2014/main" id="{5E4D4B2D-B1A1-41B2-8FFC-8D1CED4A1665}"/>
                </a:ext>
              </a:extLst>
            </p:cNvPr>
            <p:cNvSpPr/>
            <p:nvPr/>
          </p:nvSpPr>
          <p:spPr>
            <a:xfrm>
              <a:off x="1419992" y="4146997"/>
              <a:ext cx="8385652" cy="609636"/>
            </a:xfrm>
            <a:prstGeom prst="rect">
              <a:avLst/>
            </a:prstGeom>
            <a:solidFill>
              <a:sysClr val="window" lastClr="FFFFFF">
                <a:lumMod val="85000"/>
                <a:alpha val="80000"/>
              </a:sysClr>
            </a:solidFill>
          </p:spPr>
          <p:txBody>
            <a:bodyPr wrap="square" lIns="342900" tIns="68580" bIns="68580" anchor="ctr">
              <a:noAutofit/>
            </a:bodyPr>
            <a:lstStyle/>
            <a:p>
              <a:pPr indent="441325"/>
              <a:r>
                <a:rPr lang="en-US" kern="0" dirty="0">
                  <a:solidFill>
                    <a:prstClr val="black"/>
                  </a:solidFill>
                  <a:cs typeface="Calibri" panose="020F0502020204030204" pitchFamily="34" charset="0"/>
                </a:rPr>
                <a:t>High level architecture &amp; key solution tenets</a:t>
              </a:r>
            </a:p>
          </p:txBody>
        </p:sp>
        <p:sp>
          <p:nvSpPr>
            <p:cNvPr id="14" name="Rectangle 13">
              <a:extLst>
                <a:ext uri="{FF2B5EF4-FFF2-40B4-BE49-F238E27FC236}">
                  <a16:creationId xmlns:a16="http://schemas.microsoft.com/office/drawing/2014/main" id="{94C447FB-A3BF-4A08-B018-EE544F4F0CC7}"/>
                </a:ext>
              </a:extLst>
            </p:cNvPr>
            <p:cNvSpPr/>
            <p:nvPr/>
          </p:nvSpPr>
          <p:spPr>
            <a:xfrm>
              <a:off x="1137921" y="4247196"/>
              <a:ext cx="951023" cy="388629"/>
            </a:xfrm>
            <a:prstGeom prst="rect">
              <a:avLst/>
            </a:prstGeom>
            <a:solidFill>
              <a:sysClr val="window" lastClr="FFFFFF">
                <a:lumMod val="75000"/>
              </a:sysClr>
            </a:solidFill>
          </p:spPr>
          <p:txBody>
            <a:bodyPr wrap="none" lIns="68580" tIns="68580" bIns="68580" anchor="ctr">
              <a:noAutofit/>
            </a:bodyPr>
            <a:lstStyle/>
            <a:p>
              <a:pPr algn="r"/>
              <a:r>
                <a:rPr lang="en-US" altLang="en-US" sz="3200" b="1" i="1" kern="0" dirty="0">
                  <a:solidFill>
                    <a:prstClr val="black"/>
                  </a:solidFill>
                  <a:cs typeface="Calibri" panose="020F0502020204030204" pitchFamily="34" charset="0"/>
                </a:rPr>
                <a:t>04</a:t>
              </a:r>
            </a:p>
          </p:txBody>
        </p:sp>
      </p:grpSp>
      <p:sp>
        <p:nvSpPr>
          <p:cNvPr id="3" name="Rectangle 2">
            <a:extLst>
              <a:ext uri="{FF2B5EF4-FFF2-40B4-BE49-F238E27FC236}">
                <a16:creationId xmlns:a16="http://schemas.microsoft.com/office/drawing/2014/main" id="{6C81C764-4F80-BFE8-CD0B-4A648E361326}"/>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94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Functional Architecture</a:t>
            </a:r>
          </a:p>
        </p:txBody>
      </p:sp>
      <p:pic>
        <p:nvPicPr>
          <p:cNvPr id="4" name="Picture 3" descr="Graphical user interface&#10;&#10;Description automatically generated">
            <a:extLst>
              <a:ext uri="{FF2B5EF4-FFF2-40B4-BE49-F238E27FC236}">
                <a16:creationId xmlns:a16="http://schemas.microsoft.com/office/drawing/2014/main" id="{A03EB33E-DCDD-42E8-89A9-1071CB276CD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749371"/>
            <a:ext cx="12192000" cy="5858018"/>
          </a:xfrm>
          <a:prstGeom prst="rect">
            <a:avLst/>
          </a:prstGeom>
        </p:spPr>
      </p:pic>
      <p:sp>
        <p:nvSpPr>
          <p:cNvPr id="2" name="Rectangle 1">
            <a:extLst>
              <a:ext uri="{FF2B5EF4-FFF2-40B4-BE49-F238E27FC236}">
                <a16:creationId xmlns:a16="http://schemas.microsoft.com/office/drawing/2014/main" id="{8B0C8928-C887-339A-43F9-45D6BEC5D539}"/>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82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AWS Services – Architecture Solution Components</a:t>
            </a:r>
          </a:p>
        </p:txBody>
      </p:sp>
      <p:pic>
        <p:nvPicPr>
          <p:cNvPr id="3" name="Picture 2">
            <a:extLst>
              <a:ext uri="{FF2B5EF4-FFF2-40B4-BE49-F238E27FC236}">
                <a16:creationId xmlns:a16="http://schemas.microsoft.com/office/drawing/2014/main" id="{39710F96-39C1-45A3-B95E-D42931F68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243" y="889959"/>
            <a:ext cx="10333514" cy="5669279"/>
          </a:xfrm>
          <a:prstGeom prst="rect">
            <a:avLst/>
          </a:prstGeom>
        </p:spPr>
      </p:pic>
      <p:sp>
        <p:nvSpPr>
          <p:cNvPr id="2" name="Rectangle 1">
            <a:extLst>
              <a:ext uri="{FF2B5EF4-FFF2-40B4-BE49-F238E27FC236}">
                <a16:creationId xmlns:a16="http://schemas.microsoft.com/office/drawing/2014/main" id="{A603DF8B-DB99-836C-E959-619D21137F56}"/>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45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Functional Architecture mapped to AWS Services</a:t>
            </a:r>
          </a:p>
        </p:txBody>
      </p:sp>
      <p:pic>
        <p:nvPicPr>
          <p:cNvPr id="4" name="Picture 3" descr="Graphical user interface&#10;&#10;Description automatically generated">
            <a:extLst>
              <a:ext uri="{FF2B5EF4-FFF2-40B4-BE49-F238E27FC236}">
                <a16:creationId xmlns:a16="http://schemas.microsoft.com/office/drawing/2014/main" id="{78B4D478-5199-42CA-8485-D323D15A12A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737492"/>
            <a:ext cx="12192000" cy="5858018"/>
          </a:xfrm>
          <a:prstGeom prst="rect">
            <a:avLst/>
          </a:prstGeom>
        </p:spPr>
      </p:pic>
      <p:sp>
        <p:nvSpPr>
          <p:cNvPr id="2" name="Rectangle 1">
            <a:extLst>
              <a:ext uri="{FF2B5EF4-FFF2-40B4-BE49-F238E27FC236}">
                <a16:creationId xmlns:a16="http://schemas.microsoft.com/office/drawing/2014/main" id="{2F06300A-B265-37E8-FAA0-047BFEA48AD7}"/>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672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Ingestion – Considerations</a:t>
            </a:r>
          </a:p>
        </p:txBody>
      </p:sp>
      <p:sp>
        <p:nvSpPr>
          <p:cNvPr id="5" name="Rectangle 4">
            <a:extLst>
              <a:ext uri="{FF2B5EF4-FFF2-40B4-BE49-F238E27FC236}">
                <a16:creationId xmlns:a16="http://schemas.microsoft.com/office/drawing/2014/main" id="{4C3E6F37-A211-4DA1-ADED-163FD72F129A}"/>
              </a:ext>
            </a:extLst>
          </p:cNvPr>
          <p:cNvSpPr/>
          <p:nvPr/>
        </p:nvSpPr>
        <p:spPr>
          <a:xfrm>
            <a:off x="5243806" y="1405243"/>
            <a:ext cx="2164701" cy="4955203"/>
          </a:xfrm>
          <a:prstGeom prst="rect">
            <a:avLst/>
          </a:prstGeom>
          <a:noFill/>
          <a:ln w="28575" cap="flat" cmpd="sng" algn="ctr">
            <a:solidFill>
              <a:schemeClr val="accent5">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9DF18AD-0F8C-4EC3-BAF5-34C5E63251FD}"/>
              </a:ext>
            </a:extLst>
          </p:cNvPr>
          <p:cNvSpPr/>
          <p:nvPr/>
        </p:nvSpPr>
        <p:spPr>
          <a:xfrm>
            <a:off x="7471306" y="1405243"/>
            <a:ext cx="2144756" cy="4955203"/>
          </a:xfrm>
          <a:prstGeom prst="rect">
            <a:avLst/>
          </a:prstGeom>
          <a:noFill/>
          <a:ln w="28575" cap="flat" cmpd="sng" algn="ctr">
            <a:solidFill>
              <a:schemeClr val="accent1">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8D27AB4-A253-4534-B05D-3649A604AB07}"/>
              </a:ext>
            </a:extLst>
          </p:cNvPr>
          <p:cNvSpPr/>
          <p:nvPr/>
        </p:nvSpPr>
        <p:spPr>
          <a:xfrm>
            <a:off x="9678095" y="1405243"/>
            <a:ext cx="2144756" cy="4955203"/>
          </a:xfrm>
          <a:prstGeom prst="rect">
            <a:avLst/>
          </a:prstGeom>
          <a:noFill/>
          <a:ln w="28575" cap="flat" cmpd="sng" algn="ctr">
            <a:solidFill>
              <a:schemeClr val="accent4">
                <a:lumMod val="5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F8EB6B-8ABA-4215-B305-D0B48C3A432F}"/>
              </a:ext>
            </a:extLst>
          </p:cNvPr>
          <p:cNvSpPr txBox="1"/>
          <p:nvPr/>
        </p:nvSpPr>
        <p:spPr>
          <a:xfrm>
            <a:off x="5478810" y="1477022"/>
            <a:ext cx="159997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Historical Batch</a:t>
            </a:r>
          </a:p>
        </p:txBody>
      </p:sp>
      <p:sp>
        <p:nvSpPr>
          <p:cNvPr id="10" name="TextBox 9">
            <a:extLst>
              <a:ext uri="{FF2B5EF4-FFF2-40B4-BE49-F238E27FC236}">
                <a16:creationId xmlns:a16="http://schemas.microsoft.com/office/drawing/2014/main" id="{C468A658-A28B-4BF0-A0D9-5DD74354B659}"/>
              </a:ext>
            </a:extLst>
          </p:cNvPr>
          <p:cNvSpPr txBox="1"/>
          <p:nvPr/>
        </p:nvSpPr>
        <p:spPr>
          <a:xfrm>
            <a:off x="7629020" y="1488965"/>
            <a:ext cx="177170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Incremental Batch</a:t>
            </a:r>
          </a:p>
        </p:txBody>
      </p:sp>
      <p:sp>
        <p:nvSpPr>
          <p:cNvPr id="11" name="TextBox 10">
            <a:extLst>
              <a:ext uri="{FF2B5EF4-FFF2-40B4-BE49-F238E27FC236}">
                <a16:creationId xmlns:a16="http://schemas.microsoft.com/office/drawing/2014/main" id="{6742A94E-03DB-4C8C-AC17-43199B878EC4}"/>
              </a:ext>
            </a:extLst>
          </p:cNvPr>
          <p:cNvSpPr txBox="1"/>
          <p:nvPr/>
        </p:nvSpPr>
        <p:spPr>
          <a:xfrm>
            <a:off x="9969655" y="1488965"/>
            <a:ext cx="147423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lumMod val="50000"/>
                  </a:schemeClr>
                </a:solidFill>
                <a:effectLst/>
                <a:uLnTx/>
                <a:uFillTx/>
                <a:latin typeface="Calibri" panose="020F0502020204030204"/>
                <a:ea typeface="+mn-ea"/>
                <a:cs typeface="+mn-cs"/>
              </a:rPr>
              <a:t>Near Real Time</a:t>
            </a:r>
          </a:p>
        </p:txBody>
      </p:sp>
      <p:sp>
        <p:nvSpPr>
          <p:cNvPr id="12" name="TextBox 11">
            <a:extLst>
              <a:ext uri="{FF2B5EF4-FFF2-40B4-BE49-F238E27FC236}">
                <a16:creationId xmlns:a16="http://schemas.microsoft.com/office/drawing/2014/main" id="{3132EB12-03E1-4318-BF06-DB70B264228C}"/>
              </a:ext>
            </a:extLst>
          </p:cNvPr>
          <p:cNvSpPr txBox="1"/>
          <p:nvPr/>
        </p:nvSpPr>
        <p:spPr>
          <a:xfrm>
            <a:off x="209938" y="1405243"/>
            <a:ext cx="4911963" cy="5232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Historical Batch</a:t>
            </a:r>
            <a:r>
              <a:rPr kumimoji="0" lang="en-US" sz="1800" b="1" i="0" u="none" strike="noStrike" kern="0" cap="none" spc="0" normalizeH="0" baseline="0" noProof="0" dirty="0">
                <a:ln>
                  <a:noFill/>
                </a:ln>
                <a:solidFill>
                  <a:srgbClr val="FFC000">
                    <a:lumMod val="40000"/>
                    <a:lumOff val="60000"/>
                  </a:srgbClr>
                </a:solidFill>
                <a:effectLst/>
                <a:uLnTx/>
                <a:uFillTx/>
                <a:latin typeface="Calibri" panose="020F0502020204030204"/>
                <a:ea typeface="+mn-ea"/>
                <a:cs typeface="+mn-cs"/>
              </a:rPr>
              <a:t> </a:t>
            </a:r>
            <a:endParaRPr kumimoji="0" lang="en-US" sz="18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Batch data ingestion imports data in discrete chunks at more pre-determined time slots by prioritizing data sources, and routing data items to landing zone for data migration purposes.</a:t>
            </a: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Incremental Batch</a:t>
            </a:r>
            <a:r>
              <a:rPr kumimoji="0" lang="en-US" sz="12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Ingesting data at consistent and reasonable speeds to the landing zone. The incremental batch data is usually a daily batch process but can be intra-day or weekly/monthly/quarterly/annual process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4">
                    <a:lumMod val="50000"/>
                  </a:schemeClr>
                </a:solidFill>
                <a:effectLst/>
                <a:uLnTx/>
                <a:uFillTx/>
                <a:latin typeface="Calibri" panose="020F0502020204030204"/>
                <a:ea typeface="+mn-ea"/>
                <a:cs typeface="+mn-cs"/>
              </a:rPr>
              <a:t>Near real time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Data is sourced, loaded into the landing zone as soon as it is created or recognized by the data ingestion process. Some of the streaming data might be ingested by micro batching.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EF57AB4-DB58-4A2F-B05D-53C816BAC1F6}"/>
              </a:ext>
            </a:extLst>
          </p:cNvPr>
          <p:cNvSpPr/>
          <p:nvPr/>
        </p:nvSpPr>
        <p:spPr>
          <a:xfrm>
            <a:off x="5565086" y="2129690"/>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Data File Migration</a:t>
            </a:r>
          </a:p>
        </p:txBody>
      </p:sp>
      <p:sp>
        <p:nvSpPr>
          <p:cNvPr id="14" name="Rectangle 13">
            <a:extLst>
              <a:ext uri="{FF2B5EF4-FFF2-40B4-BE49-F238E27FC236}">
                <a16:creationId xmlns:a16="http://schemas.microsoft.com/office/drawing/2014/main" id="{B91ED550-641B-4D81-9EE5-63D8ACD78408}"/>
              </a:ext>
            </a:extLst>
          </p:cNvPr>
          <p:cNvSpPr/>
          <p:nvPr/>
        </p:nvSpPr>
        <p:spPr>
          <a:xfrm>
            <a:off x="5565086" y="3576387"/>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Database Migration</a:t>
            </a:r>
          </a:p>
        </p:txBody>
      </p:sp>
      <p:sp>
        <p:nvSpPr>
          <p:cNvPr id="22" name="Rectangle 21">
            <a:extLst>
              <a:ext uri="{FF2B5EF4-FFF2-40B4-BE49-F238E27FC236}">
                <a16:creationId xmlns:a16="http://schemas.microsoft.com/office/drawing/2014/main" id="{2BCE31B5-1186-44E8-A6DB-43707CC32D25}"/>
              </a:ext>
            </a:extLst>
          </p:cNvPr>
          <p:cNvSpPr/>
          <p:nvPr/>
        </p:nvSpPr>
        <p:spPr>
          <a:xfrm>
            <a:off x="7843813" y="2658231"/>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Periodic incremental Batch File Load</a:t>
            </a:r>
          </a:p>
        </p:txBody>
      </p:sp>
      <p:sp>
        <p:nvSpPr>
          <p:cNvPr id="23" name="Rectangle 22">
            <a:extLst>
              <a:ext uri="{FF2B5EF4-FFF2-40B4-BE49-F238E27FC236}">
                <a16:creationId xmlns:a16="http://schemas.microsoft.com/office/drawing/2014/main" id="{73E0076D-0D1C-46E2-A7F2-A65313F75772}"/>
              </a:ext>
            </a:extLst>
          </p:cNvPr>
          <p:cNvSpPr/>
          <p:nvPr/>
        </p:nvSpPr>
        <p:spPr>
          <a:xfrm>
            <a:off x="7833509" y="4168881"/>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Time based incremental Data extracts</a:t>
            </a:r>
          </a:p>
        </p:txBody>
      </p:sp>
      <p:sp>
        <p:nvSpPr>
          <p:cNvPr id="24" name="Rectangle 23">
            <a:extLst>
              <a:ext uri="{FF2B5EF4-FFF2-40B4-BE49-F238E27FC236}">
                <a16:creationId xmlns:a16="http://schemas.microsoft.com/office/drawing/2014/main" id="{2093C1EA-DD61-49F1-A39E-12C8B4D54FEA}"/>
              </a:ext>
            </a:extLst>
          </p:cNvPr>
          <p:cNvSpPr/>
          <p:nvPr/>
        </p:nvSpPr>
        <p:spPr>
          <a:xfrm>
            <a:off x="9972450" y="2658231"/>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Streaming Data</a:t>
            </a:r>
          </a:p>
        </p:txBody>
      </p:sp>
      <p:sp>
        <p:nvSpPr>
          <p:cNvPr id="25" name="Rectangle 24">
            <a:extLst>
              <a:ext uri="{FF2B5EF4-FFF2-40B4-BE49-F238E27FC236}">
                <a16:creationId xmlns:a16="http://schemas.microsoft.com/office/drawing/2014/main" id="{80D8A531-441C-4EC6-862F-61D761565AD2}"/>
              </a:ext>
            </a:extLst>
          </p:cNvPr>
          <p:cNvSpPr/>
          <p:nvPr/>
        </p:nvSpPr>
        <p:spPr>
          <a:xfrm>
            <a:off x="9968882" y="4168881"/>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Event based data</a:t>
            </a:r>
          </a:p>
        </p:txBody>
      </p:sp>
      <p:sp>
        <p:nvSpPr>
          <p:cNvPr id="28" name="Rectangle 27">
            <a:extLst>
              <a:ext uri="{FF2B5EF4-FFF2-40B4-BE49-F238E27FC236}">
                <a16:creationId xmlns:a16="http://schemas.microsoft.com/office/drawing/2014/main" id="{D6A5A082-BBF6-4AE7-9C65-EF1DB8DFB0EB}"/>
              </a:ext>
            </a:extLst>
          </p:cNvPr>
          <p:cNvSpPr/>
          <p:nvPr/>
        </p:nvSpPr>
        <p:spPr>
          <a:xfrm>
            <a:off x="5583673" y="4985956"/>
            <a:ext cx="1523405"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Initial Data Load</a:t>
            </a:r>
          </a:p>
        </p:txBody>
      </p:sp>
      <p:sp>
        <p:nvSpPr>
          <p:cNvPr id="2" name="TextBox 1">
            <a:extLst>
              <a:ext uri="{FF2B5EF4-FFF2-40B4-BE49-F238E27FC236}">
                <a16:creationId xmlns:a16="http://schemas.microsoft.com/office/drawing/2014/main" id="{82BAF6F1-8365-4ED8-B5B4-BEDCBE4AC1D0}"/>
              </a:ext>
            </a:extLst>
          </p:cNvPr>
          <p:cNvSpPr txBox="1"/>
          <p:nvPr/>
        </p:nvSpPr>
        <p:spPr>
          <a:xfrm>
            <a:off x="276484" y="888375"/>
            <a:ext cx="109118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Ability to ingest multiple types of data with varying ingestion patterns are challenging, Requires in-depth analysis.</a:t>
            </a:r>
          </a:p>
        </p:txBody>
      </p:sp>
      <p:sp>
        <p:nvSpPr>
          <p:cNvPr id="3" name="Rectangle 2">
            <a:extLst>
              <a:ext uri="{FF2B5EF4-FFF2-40B4-BE49-F238E27FC236}">
                <a16:creationId xmlns:a16="http://schemas.microsoft.com/office/drawing/2014/main" id="{5D329233-6B7C-DEEA-2624-AADF9D05F74D}"/>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62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Ingestion – Pipeline Classification </a:t>
            </a:r>
          </a:p>
        </p:txBody>
      </p:sp>
      <p:graphicFrame>
        <p:nvGraphicFramePr>
          <p:cNvPr id="4" name="Table 2">
            <a:extLst>
              <a:ext uri="{FF2B5EF4-FFF2-40B4-BE49-F238E27FC236}">
                <a16:creationId xmlns:a16="http://schemas.microsoft.com/office/drawing/2014/main" id="{9CEE2E97-DB91-4357-9F88-096F7BFBDD20}"/>
              </a:ext>
            </a:extLst>
          </p:cNvPr>
          <p:cNvGraphicFramePr>
            <a:graphicFrameLocks noGrp="1"/>
          </p:cNvGraphicFramePr>
          <p:nvPr>
            <p:extLst>
              <p:ext uri="{D42A27DB-BD31-4B8C-83A1-F6EECF244321}">
                <p14:modId xmlns:p14="http://schemas.microsoft.com/office/powerpoint/2010/main" val="153197333"/>
              </p:ext>
            </p:extLst>
          </p:nvPr>
        </p:nvGraphicFramePr>
        <p:xfrm>
          <a:off x="379729" y="1004464"/>
          <a:ext cx="11533585" cy="5153121"/>
        </p:xfrm>
        <a:graphic>
          <a:graphicData uri="http://schemas.openxmlformats.org/drawingml/2006/table">
            <a:tbl>
              <a:tblPr firstRow="1" bandRow="1"/>
              <a:tblGrid>
                <a:gridCol w="2227365">
                  <a:extLst>
                    <a:ext uri="{9D8B030D-6E8A-4147-A177-3AD203B41FA5}">
                      <a16:colId xmlns:a16="http://schemas.microsoft.com/office/drawing/2014/main" val="1360700289"/>
                    </a:ext>
                  </a:extLst>
                </a:gridCol>
                <a:gridCol w="2375967">
                  <a:extLst>
                    <a:ext uri="{9D8B030D-6E8A-4147-A177-3AD203B41FA5}">
                      <a16:colId xmlns:a16="http://schemas.microsoft.com/office/drawing/2014/main" val="4151583048"/>
                    </a:ext>
                  </a:extLst>
                </a:gridCol>
                <a:gridCol w="2206304">
                  <a:extLst>
                    <a:ext uri="{9D8B030D-6E8A-4147-A177-3AD203B41FA5}">
                      <a16:colId xmlns:a16="http://schemas.microsoft.com/office/drawing/2014/main" val="3275897335"/>
                    </a:ext>
                  </a:extLst>
                </a:gridCol>
                <a:gridCol w="2558175">
                  <a:extLst>
                    <a:ext uri="{9D8B030D-6E8A-4147-A177-3AD203B41FA5}">
                      <a16:colId xmlns:a16="http://schemas.microsoft.com/office/drawing/2014/main" val="3623199469"/>
                    </a:ext>
                  </a:extLst>
                </a:gridCol>
                <a:gridCol w="2165774">
                  <a:extLst>
                    <a:ext uri="{9D8B030D-6E8A-4147-A177-3AD203B41FA5}">
                      <a16:colId xmlns:a16="http://schemas.microsoft.com/office/drawing/2014/main" val="3227531070"/>
                    </a:ext>
                  </a:extLst>
                </a:gridCol>
              </a:tblGrid>
              <a:tr h="486536">
                <a:tc rowSpan="2">
                  <a:txBody>
                    <a:bodyPr/>
                    <a:lstStyle>
                      <a:lvl1pPr marL="0" algn="l" defTabSz="914377" rtl="0" eaLnBrk="1" latinLnBrk="0" hangingPunct="1">
                        <a:defRPr sz="1867" b="1" kern="1200">
                          <a:solidFill>
                            <a:schemeClr val="lt1"/>
                          </a:solidFill>
                          <a:latin typeface="Calibri" panose="020F0502020204030204"/>
                        </a:defRPr>
                      </a:lvl1pPr>
                      <a:lvl2pPr marL="457189" algn="l" defTabSz="914377" rtl="0" eaLnBrk="1" latinLnBrk="0" hangingPunct="1">
                        <a:defRPr sz="1867" b="1" kern="1200">
                          <a:solidFill>
                            <a:schemeClr val="lt1"/>
                          </a:solidFill>
                          <a:latin typeface="Calibri" panose="020F0502020204030204"/>
                        </a:defRPr>
                      </a:lvl2pPr>
                      <a:lvl3pPr marL="914377" algn="l" defTabSz="914377" rtl="0" eaLnBrk="1" latinLnBrk="0" hangingPunct="1">
                        <a:defRPr sz="1867" b="1" kern="1200">
                          <a:solidFill>
                            <a:schemeClr val="lt1"/>
                          </a:solidFill>
                          <a:latin typeface="Calibri" panose="020F0502020204030204"/>
                        </a:defRPr>
                      </a:lvl3pPr>
                      <a:lvl4pPr marL="1371566" algn="l" defTabSz="914377" rtl="0" eaLnBrk="1" latinLnBrk="0" hangingPunct="1">
                        <a:defRPr sz="1867" b="1" kern="1200">
                          <a:solidFill>
                            <a:schemeClr val="lt1"/>
                          </a:solidFill>
                          <a:latin typeface="Calibri" panose="020F0502020204030204"/>
                        </a:defRPr>
                      </a:lvl4pPr>
                      <a:lvl5pPr marL="1828754" algn="l" defTabSz="914377" rtl="0" eaLnBrk="1" latinLnBrk="0" hangingPunct="1">
                        <a:defRPr sz="1867" b="1" kern="1200">
                          <a:solidFill>
                            <a:schemeClr val="lt1"/>
                          </a:solidFill>
                          <a:latin typeface="Calibri" panose="020F0502020204030204"/>
                        </a:defRPr>
                      </a:lvl5pPr>
                      <a:lvl6pPr marL="2285943" algn="l" defTabSz="914377" rtl="0" eaLnBrk="1" latinLnBrk="0" hangingPunct="1">
                        <a:defRPr sz="1867" b="1" kern="1200">
                          <a:solidFill>
                            <a:schemeClr val="lt1"/>
                          </a:solidFill>
                          <a:latin typeface="Calibri" panose="020F0502020204030204"/>
                        </a:defRPr>
                      </a:lvl6pPr>
                      <a:lvl7pPr marL="2743131" algn="l" defTabSz="914377" rtl="0" eaLnBrk="1" latinLnBrk="0" hangingPunct="1">
                        <a:defRPr sz="1867" b="1" kern="1200">
                          <a:solidFill>
                            <a:schemeClr val="lt1"/>
                          </a:solidFill>
                          <a:latin typeface="Calibri" panose="020F0502020204030204"/>
                        </a:defRPr>
                      </a:lvl7pPr>
                      <a:lvl8pPr marL="3200320" algn="l" defTabSz="914377" rtl="0" eaLnBrk="1" latinLnBrk="0" hangingPunct="1">
                        <a:defRPr sz="1867" b="1" kern="1200">
                          <a:solidFill>
                            <a:schemeClr val="lt1"/>
                          </a:solidFill>
                          <a:latin typeface="Calibri" panose="020F0502020204030204"/>
                        </a:defRPr>
                      </a:lvl8pPr>
                      <a:lvl9pPr marL="3657509" algn="l" defTabSz="914377" rtl="0" eaLnBrk="1" latinLnBrk="0" hangingPunct="1">
                        <a:defRPr sz="1867" b="1" kern="1200">
                          <a:solidFill>
                            <a:schemeClr val="lt1"/>
                          </a:solidFill>
                          <a:latin typeface="Calibri" panose="020F0502020204030204"/>
                        </a:defRPr>
                      </a:lvl9pPr>
                    </a:lstStyle>
                    <a:p>
                      <a:endParaRPr lang="en-US" dirty="0"/>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377" rtl="0" eaLnBrk="1" latinLnBrk="0" hangingPunct="1">
                        <a:defRPr sz="1867" b="1" kern="1200">
                          <a:solidFill>
                            <a:schemeClr val="lt1"/>
                          </a:solidFill>
                          <a:latin typeface="Calibri" panose="020F0502020204030204"/>
                        </a:defRPr>
                      </a:lvl1pPr>
                      <a:lvl2pPr marL="457189" algn="l" defTabSz="914377" rtl="0" eaLnBrk="1" latinLnBrk="0" hangingPunct="1">
                        <a:defRPr sz="1867" b="1" kern="1200">
                          <a:solidFill>
                            <a:schemeClr val="lt1"/>
                          </a:solidFill>
                          <a:latin typeface="Calibri" panose="020F0502020204030204"/>
                        </a:defRPr>
                      </a:lvl2pPr>
                      <a:lvl3pPr marL="914377" algn="l" defTabSz="914377" rtl="0" eaLnBrk="1" latinLnBrk="0" hangingPunct="1">
                        <a:defRPr sz="1867" b="1" kern="1200">
                          <a:solidFill>
                            <a:schemeClr val="lt1"/>
                          </a:solidFill>
                          <a:latin typeface="Calibri" panose="020F0502020204030204"/>
                        </a:defRPr>
                      </a:lvl3pPr>
                      <a:lvl4pPr marL="1371566" algn="l" defTabSz="914377" rtl="0" eaLnBrk="1" latinLnBrk="0" hangingPunct="1">
                        <a:defRPr sz="1867" b="1" kern="1200">
                          <a:solidFill>
                            <a:schemeClr val="lt1"/>
                          </a:solidFill>
                          <a:latin typeface="Calibri" panose="020F0502020204030204"/>
                        </a:defRPr>
                      </a:lvl4pPr>
                      <a:lvl5pPr marL="1828754" algn="l" defTabSz="914377" rtl="0" eaLnBrk="1" latinLnBrk="0" hangingPunct="1">
                        <a:defRPr sz="1867" b="1" kern="1200">
                          <a:solidFill>
                            <a:schemeClr val="lt1"/>
                          </a:solidFill>
                          <a:latin typeface="Calibri" panose="020F0502020204030204"/>
                        </a:defRPr>
                      </a:lvl5pPr>
                      <a:lvl6pPr marL="2285943" algn="l" defTabSz="914377" rtl="0" eaLnBrk="1" latinLnBrk="0" hangingPunct="1">
                        <a:defRPr sz="1867" b="1" kern="1200">
                          <a:solidFill>
                            <a:schemeClr val="lt1"/>
                          </a:solidFill>
                          <a:latin typeface="Calibri" panose="020F0502020204030204"/>
                        </a:defRPr>
                      </a:lvl6pPr>
                      <a:lvl7pPr marL="2743131" algn="l" defTabSz="914377" rtl="0" eaLnBrk="1" latinLnBrk="0" hangingPunct="1">
                        <a:defRPr sz="1867" b="1" kern="1200">
                          <a:solidFill>
                            <a:schemeClr val="lt1"/>
                          </a:solidFill>
                          <a:latin typeface="Calibri" panose="020F0502020204030204"/>
                        </a:defRPr>
                      </a:lvl7pPr>
                      <a:lvl8pPr marL="3200320" algn="l" defTabSz="914377" rtl="0" eaLnBrk="1" latinLnBrk="0" hangingPunct="1">
                        <a:defRPr sz="1867" b="1" kern="1200">
                          <a:solidFill>
                            <a:schemeClr val="lt1"/>
                          </a:solidFill>
                          <a:latin typeface="Calibri" panose="020F0502020204030204"/>
                        </a:defRPr>
                      </a:lvl8pPr>
                      <a:lvl9pPr marL="3657509" algn="l" defTabSz="914377" rtl="0" eaLnBrk="1" latinLnBrk="0" hangingPunct="1">
                        <a:defRPr sz="1867" b="1" kern="1200">
                          <a:solidFill>
                            <a:schemeClr val="lt1"/>
                          </a:solidFill>
                          <a:latin typeface="Calibri" panose="020F0502020204030204"/>
                        </a:defRPr>
                      </a:lvl9pPr>
                    </a:lstStyle>
                    <a:p>
                      <a:pPr algn="ctr"/>
                      <a:r>
                        <a:rPr lang="en-US" sz="1400" dirty="0"/>
                        <a:t>Historical Batch</a:t>
                      </a:r>
                    </a:p>
                    <a:p>
                      <a:pPr algn="ctr"/>
                      <a:r>
                        <a:rPr lang="en-US" sz="1400" dirty="0"/>
                        <a:t>(Cold Path)</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rowSpan="2">
                  <a:txBody>
                    <a:bodyPr/>
                    <a:lstStyle>
                      <a:lvl1pPr marL="0" algn="l" defTabSz="914377" rtl="0" eaLnBrk="1" latinLnBrk="0" hangingPunct="1">
                        <a:defRPr sz="1867" b="1" kern="1200">
                          <a:solidFill>
                            <a:schemeClr val="lt1"/>
                          </a:solidFill>
                          <a:latin typeface="Calibri" panose="020F0502020204030204"/>
                        </a:defRPr>
                      </a:lvl1pPr>
                      <a:lvl2pPr marL="457189" algn="l" defTabSz="914377" rtl="0" eaLnBrk="1" latinLnBrk="0" hangingPunct="1">
                        <a:defRPr sz="1867" b="1" kern="1200">
                          <a:solidFill>
                            <a:schemeClr val="lt1"/>
                          </a:solidFill>
                          <a:latin typeface="Calibri" panose="020F0502020204030204"/>
                        </a:defRPr>
                      </a:lvl2pPr>
                      <a:lvl3pPr marL="914377" algn="l" defTabSz="914377" rtl="0" eaLnBrk="1" latinLnBrk="0" hangingPunct="1">
                        <a:defRPr sz="1867" b="1" kern="1200">
                          <a:solidFill>
                            <a:schemeClr val="lt1"/>
                          </a:solidFill>
                          <a:latin typeface="Calibri" panose="020F0502020204030204"/>
                        </a:defRPr>
                      </a:lvl3pPr>
                      <a:lvl4pPr marL="1371566" algn="l" defTabSz="914377" rtl="0" eaLnBrk="1" latinLnBrk="0" hangingPunct="1">
                        <a:defRPr sz="1867" b="1" kern="1200">
                          <a:solidFill>
                            <a:schemeClr val="lt1"/>
                          </a:solidFill>
                          <a:latin typeface="Calibri" panose="020F0502020204030204"/>
                        </a:defRPr>
                      </a:lvl4pPr>
                      <a:lvl5pPr marL="1828754" algn="l" defTabSz="914377" rtl="0" eaLnBrk="1" latinLnBrk="0" hangingPunct="1">
                        <a:defRPr sz="1867" b="1" kern="1200">
                          <a:solidFill>
                            <a:schemeClr val="lt1"/>
                          </a:solidFill>
                          <a:latin typeface="Calibri" panose="020F0502020204030204"/>
                        </a:defRPr>
                      </a:lvl5pPr>
                      <a:lvl6pPr marL="2285943" algn="l" defTabSz="914377" rtl="0" eaLnBrk="1" latinLnBrk="0" hangingPunct="1">
                        <a:defRPr sz="1867" b="1" kern="1200">
                          <a:solidFill>
                            <a:schemeClr val="lt1"/>
                          </a:solidFill>
                          <a:latin typeface="Calibri" panose="020F0502020204030204"/>
                        </a:defRPr>
                      </a:lvl6pPr>
                      <a:lvl7pPr marL="2743131" algn="l" defTabSz="914377" rtl="0" eaLnBrk="1" latinLnBrk="0" hangingPunct="1">
                        <a:defRPr sz="1867" b="1" kern="1200">
                          <a:solidFill>
                            <a:schemeClr val="lt1"/>
                          </a:solidFill>
                          <a:latin typeface="Calibri" panose="020F0502020204030204"/>
                        </a:defRPr>
                      </a:lvl7pPr>
                      <a:lvl8pPr marL="3200320" algn="l" defTabSz="914377" rtl="0" eaLnBrk="1" latinLnBrk="0" hangingPunct="1">
                        <a:defRPr sz="1867" b="1" kern="1200">
                          <a:solidFill>
                            <a:schemeClr val="lt1"/>
                          </a:solidFill>
                          <a:latin typeface="Calibri" panose="020F0502020204030204"/>
                        </a:defRPr>
                      </a:lvl8pPr>
                      <a:lvl9pPr marL="3657509" algn="l" defTabSz="914377" rtl="0" eaLnBrk="1" latinLnBrk="0" hangingPunct="1">
                        <a:defRPr sz="1867" b="1" kern="1200">
                          <a:solidFill>
                            <a:schemeClr val="lt1"/>
                          </a:solidFill>
                          <a:latin typeface="Calibri" panose="020F0502020204030204"/>
                        </a:defRPr>
                      </a:lvl9pPr>
                    </a:lstStyle>
                    <a:p>
                      <a:pPr algn="ctr"/>
                      <a:r>
                        <a:rPr lang="en-US" sz="1400" dirty="0"/>
                        <a:t>Incremental Ingestion</a:t>
                      </a:r>
                    </a:p>
                    <a:p>
                      <a:pPr algn="ctr"/>
                      <a:r>
                        <a:rPr lang="en-US" sz="1400" dirty="0"/>
                        <a:t>(Hot Path)</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gridSpan="2">
                  <a:txBody>
                    <a:bodyPr/>
                    <a:lstStyle>
                      <a:lvl1pPr marL="0" algn="l" defTabSz="914377" rtl="0" eaLnBrk="1" latinLnBrk="0" hangingPunct="1">
                        <a:defRPr sz="1867" b="1" kern="1200">
                          <a:solidFill>
                            <a:schemeClr val="lt1"/>
                          </a:solidFill>
                          <a:latin typeface="Calibri" panose="020F0502020204030204"/>
                        </a:defRPr>
                      </a:lvl1pPr>
                      <a:lvl2pPr marL="457189" algn="l" defTabSz="914377" rtl="0" eaLnBrk="1" latinLnBrk="0" hangingPunct="1">
                        <a:defRPr sz="1867" b="1" kern="1200">
                          <a:solidFill>
                            <a:schemeClr val="lt1"/>
                          </a:solidFill>
                          <a:latin typeface="Calibri" panose="020F0502020204030204"/>
                        </a:defRPr>
                      </a:lvl2pPr>
                      <a:lvl3pPr marL="914377" algn="l" defTabSz="914377" rtl="0" eaLnBrk="1" latinLnBrk="0" hangingPunct="1">
                        <a:defRPr sz="1867" b="1" kern="1200">
                          <a:solidFill>
                            <a:schemeClr val="lt1"/>
                          </a:solidFill>
                          <a:latin typeface="Calibri" panose="020F0502020204030204"/>
                        </a:defRPr>
                      </a:lvl3pPr>
                      <a:lvl4pPr marL="1371566" algn="l" defTabSz="914377" rtl="0" eaLnBrk="1" latinLnBrk="0" hangingPunct="1">
                        <a:defRPr sz="1867" b="1" kern="1200">
                          <a:solidFill>
                            <a:schemeClr val="lt1"/>
                          </a:solidFill>
                          <a:latin typeface="Calibri" panose="020F0502020204030204"/>
                        </a:defRPr>
                      </a:lvl4pPr>
                      <a:lvl5pPr marL="1828754" algn="l" defTabSz="914377" rtl="0" eaLnBrk="1" latinLnBrk="0" hangingPunct="1">
                        <a:defRPr sz="1867" b="1" kern="1200">
                          <a:solidFill>
                            <a:schemeClr val="lt1"/>
                          </a:solidFill>
                          <a:latin typeface="Calibri" panose="020F0502020204030204"/>
                        </a:defRPr>
                      </a:lvl5pPr>
                      <a:lvl6pPr marL="2285943" algn="l" defTabSz="914377" rtl="0" eaLnBrk="1" latinLnBrk="0" hangingPunct="1">
                        <a:defRPr sz="1867" b="1" kern="1200">
                          <a:solidFill>
                            <a:schemeClr val="lt1"/>
                          </a:solidFill>
                          <a:latin typeface="Calibri" panose="020F0502020204030204"/>
                        </a:defRPr>
                      </a:lvl6pPr>
                      <a:lvl7pPr marL="2743131" algn="l" defTabSz="914377" rtl="0" eaLnBrk="1" latinLnBrk="0" hangingPunct="1">
                        <a:defRPr sz="1867" b="1" kern="1200">
                          <a:solidFill>
                            <a:schemeClr val="lt1"/>
                          </a:solidFill>
                          <a:latin typeface="Calibri" panose="020F0502020204030204"/>
                        </a:defRPr>
                      </a:lvl7pPr>
                      <a:lvl8pPr marL="3200320" algn="l" defTabSz="914377" rtl="0" eaLnBrk="1" latinLnBrk="0" hangingPunct="1">
                        <a:defRPr sz="1867" b="1" kern="1200">
                          <a:solidFill>
                            <a:schemeClr val="lt1"/>
                          </a:solidFill>
                          <a:latin typeface="Calibri" panose="020F0502020204030204"/>
                        </a:defRPr>
                      </a:lvl8pPr>
                      <a:lvl9pPr marL="3657509" algn="l" defTabSz="914377" rtl="0" eaLnBrk="1" latinLnBrk="0" hangingPunct="1">
                        <a:defRPr sz="1867" b="1" kern="1200">
                          <a:solidFill>
                            <a:schemeClr val="lt1"/>
                          </a:solidFill>
                          <a:latin typeface="Calibri" panose="020F0502020204030204"/>
                        </a:defRPr>
                      </a:lvl9pPr>
                    </a:lstStyle>
                    <a:p>
                      <a:pPr algn="ctr"/>
                      <a:r>
                        <a:rPr lang="en-US" sz="1400" b="1" dirty="0">
                          <a:solidFill>
                            <a:schemeClr val="bg1"/>
                          </a:solidFill>
                        </a:rPr>
                        <a:t>Near Real-time  (Warm Path)</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hMerge="1">
                  <a:txBody>
                    <a:bodyPr/>
                    <a:lstStyle/>
                    <a:p>
                      <a:endParaRPr lang="en-US" sz="1600" b="1" dirty="0">
                        <a:solidFill>
                          <a:schemeClr val="bg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extLst>
                  <a:ext uri="{0D108BD9-81ED-4DB2-BD59-A6C34878D82A}">
                    <a16:rowId xmlns:a16="http://schemas.microsoft.com/office/drawing/2014/main" val="3612398096"/>
                  </a:ext>
                </a:extLst>
              </a:tr>
              <a:tr h="2938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400" b="1" dirty="0">
                          <a:solidFill>
                            <a:schemeClr val="bg1"/>
                          </a:solidFill>
                        </a:rPr>
                        <a:t>Streaming Data Ingestion</a:t>
                      </a: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p>
                      <a:pPr algn="ctr"/>
                      <a:r>
                        <a:rPr lang="en-US" sz="1400" b="1" dirty="0">
                          <a:solidFill>
                            <a:schemeClr val="bg1"/>
                          </a:solidFill>
                        </a:rPr>
                        <a:t>Message Queue</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extLst>
                  <a:ext uri="{0D108BD9-81ED-4DB2-BD59-A6C34878D82A}">
                    <a16:rowId xmlns:a16="http://schemas.microsoft.com/office/drawing/2014/main" val="3785703941"/>
                  </a:ext>
                </a:extLst>
              </a:tr>
              <a:tr h="648721">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r>
                        <a:rPr lang="en-US" sz="1600" dirty="0">
                          <a:solidFill>
                            <a:schemeClr val="bg1"/>
                          </a:solidFill>
                        </a:rPr>
                        <a:t>Relational Database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b="1" dirty="0">
                          <a:solidFill>
                            <a:schemeClr val="accent1">
                              <a:lumMod val="50000"/>
                            </a:schemeClr>
                          </a:solidFill>
                        </a:rPr>
                        <a:t>DB Migration Service</a:t>
                      </a:r>
                    </a:p>
                    <a:p>
                      <a:pPr marL="285750" indent="-285750">
                        <a:buFont typeface="Arial" panose="020B0604020202020204" pitchFamily="34" charset="0"/>
                        <a:buChar char="•"/>
                      </a:pPr>
                      <a:r>
                        <a:rPr lang="en-US" sz="1200" dirty="0"/>
                        <a:t>Data Transfer Services</a:t>
                      </a:r>
                    </a:p>
                    <a:p>
                      <a:pPr marL="285750" indent="-285750">
                        <a:buFont typeface="Arial" panose="020B0604020202020204" pitchFamily="34" charset="0"/>
                        <a:buChar char="•"/>
                      </a:pPr>
                      <a:r>
                        <a:rPr lang="en-US" sz="1200" dirty="0"/>
                        <a:t>Data Sync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a:t>JDBC/ODBC Connectors</a:t>
                      </a:r>
                    </a:p>
                    <a:p>
                      <a:pPr marL="285750" indent="-285750">
                        <a:buFont typeface="Arial" panose="020B0604020202020204" pitchFamily="34" charset="0"/>
                        <a:buChar char="•"/>
                      </a:pPr>
                      <a:r>
                        <a:rPr lang="en-US" sz="1200" b="1">
                          <a:solidFill>
                            <a:schemeClr val="accent1">
                              <a:lumMod val="50000"/>
                            </a:schemeClr>
                          </a:solidFill>
                        </a:rPr>
                        <a:t>Glue</a:t>
                      </a:r>
                      <a:endParaRPr lang="en-US" sz="1200" b="1" dirty="0">
                        <a:solidFill>
                          <a:schemeClr val="accent1">
                            <a:lumMod val="50000"/>
                          </a:schemeClr>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50362549"/>
                  </a:ext>
                </a:extLst>
              </a:tr>
              <a:tr h="793525">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r>
                        <a:rPr lang="en-US" sz="1600" dirty="0">
                          <a:solidFill>
                            <a:schemeClr val="bg1"/>
                          </a:solidFill>
                        </a:rPr>
                        <a:t>File Sources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a:t>Storage Gateways</a:t>
                      </a:r>
                    </a:p>
                    <a:p>
                      <a:pPr marL="285750" indent="-285750">
                        <a:buFont typeface="Arial" panose="020B0604020202020204" pitchFamily="34" charset="0"/>
                        <a:buChar char="•"/>
                      </a:pPr>
                      <a:r>
                        <a:rPr lang="en-US" sz="1200"/>
                        <a:t>Snowballs/Mobiles</a:t>
                      </a:r>
                    </a:p>
                    <a:p>
                      <a:pPr marL="285750" lvl="0" indent="-285750">
                        <a:buFont typeface="Arial" panose="020B0604020202020204" pitchFamily="34" charset="0"/>
                        <a:buChar char="•"/>
                      </a:pPr>
                      <a:r>
                        <a:rPr lang="en-US" sz="1200" b="0" i="0" u="none" strike="noStrike" noProof="0">
                          <a:latin typeface="Calibri"/>
                        </a:rPr>
                        <a:t>Data Sync</a:t>
                      </a:r>
                      <a:endParaRPr lang="en-US" sz="1200"/>
                    </a:p>
                    <a:p>
                      <a:pPr marL="285750" lvl="0" indent="-285750">
                        <a:buFont typeface="Arial" panose="020B0604020202020204" pitchFamily="34" charset="0"/>
                        <a:buChar char="•"/>
                      </a:pPr>
                      <a:r>
                        <a:rPr lang="en-US" sz="1200" b="1">
                          <a:solidFill>
                            <a:schemeClr val="tx2">
                              <a:lumMod val="50000"/>
                            </a:schemeClr>
                          </a:solidFill>
                        </a:rPr>
                        <a:t>SFTP</a:t>
                      </a:r>
                      <a:endParaRPr lang="en-US" sz="1200" b="1" dirty="0">
                        <a:solidFill>
                          <a:schemeClr val="tx2">
                            <a:lumMod val="50000"/>
                          </a:schemeClr>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b="1">
                          <a:solidFill>
                            <a:schemeClr val="tx2">
                              <a:lumMod val="50000"/>
                            </a:schemeClr>
                          </a:solidFill>
                        </a:rPr>
                        <a:t>SFTP</a:t>
                      </a:r>
                    </a:p>
                    <a:p>
                      <a:pPr marL="285750" indent="-285750">
                        <a:buFont typeface="Arial" panose="020B0604020202020204" pitchFamily="34" charset="0"/>
                        <a:buChar char="•"/>
                      </a:pPr>
                      <a:r>
                        <a:rPr lang="en-US" sz="1200"/>
                        <a:t>Storage Gateways</a:t>
                      </a:r>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627663773"/>
                  </a:ext>
                </a:extLst>
              </a:tr>
              <a:tr h="969864">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r>
                        <a:rPr lang="en-US" sz="1600" dirty="0">
                          <a:solidFill>
                            <a:schemeClr val="bg1"/>
                          </a:solidFill>
                        </a:rPr>
                        <a:t>APIs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b="1" dirty="0">
                          <a:solidFill>
                            <a:schemeClr val="tx2">
                              <a:lumMod val="50000"/>
                            </a:schemeClr>
                          </a:solidFill>
                        </a:rPr>
                        <a:t>Glue</a:t>
                      </a:r>
                    </a:p>
                    <a:p>
                      <a:pPr marL="285750" indent="-285750">
                        <a:buFont typeface="Arial" panose="020B0604020202020204" pitchFamily="34" charset="0"/>
                        <a:buChar char="•"/>
                      </a:pPr>
                      <a:r>
                        <a:rPr lang="en-US" sz="1200" dirty="0"/>
                        <a:t>SDKs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b="1" dirty="0">
                          <a:solidFill>
                            <a:schemeClr val="accent1">
                              <a:lumMod val="50000"/>
                            </a:schemeClr>
                          </a:solidFill>
                        </a:rPr>
                        <a:t>Glue</a:t>
                      </a:r>
                    </a:p>
                    <a:p>
                      <a:pPr marL="285750" lvl="0" indent="-285750">
                        <a:buFont typeface="Arial" panose="020B0604020202020204" pitchFamily="34" charset="0"/>
                        <a:buChar char="•"/>
                      </a:pPr>
                      <a:r>
                        <a:rPr lang="en-US" sz="1200" b="1" kern="1200" dirty="0">
                          <a:solidFill>
                            <a:schemeClr val="accent1">
                              <a:lumMod val="50000"/>
                            </a:schemeClr>
                          </a:solidFill>
                          <a:latin typeface="Calibri" panose="020F0502020204030204"/>
                          <a:ea typeface="+mn-ea"/>
                          <a:cs typeface="+mn-cs"/>
                        </a:rPr>
                        <a:t>Lambda</a:t>
                      </a:r>
                    </a:p>
                    <a:p>
                      <a:pPr marL="285750" indent="-285750">
                        <a:buFont typeface="Arial" panose="020B0604020202020204" pitchFamily="34" charset="0"/>
                        <a:buChar char="•"/>
                      </a:pPr>
                      <a:r>
                        <a:rPr lang="en-US" sz="1200" dirty="0"/>
                        <a:t>SDKs</a:t>
                      </a:r>
                    </a:p>
                    <a:p>
                      <a:pPr marL="285750" indent="-285750">
                        <a:buFont typeface="Arial" panose="020B0604020202020204" pitchFamily="34" charset="0"/>
                        <a:buChar char="•"/>
                      </a:pPr>
                      <a:r>
                        <a:rPr lang="en-US" sz="1200" b="1" dirty="0" err="1">
                          <a:solidFill>
                            <a:schemeClr val="tx2">
                              <a:lumMod val="50000"/>
                            </a:schemeClr>
                          </a:solidFill>
                        </a:rPr>
                        <a:t>AppFlow</a:t>
                      </a:r>
                      <a:endParaRPr lang="en-US" sz="1200" b="1" dirty="0">
                        <a:solidFill>
                          <a:schemeClr val="tx2">
                            <a:lumMod val="50000"/>
                          </a:schemeClr>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b="1" dirty="0">
                          <a:solidFill>
                            <a:schemeClr val="tx2">
                              <a:lumMod val="50000"/>
                            </a:schemeClr>
                          </a:solidFill>
                        </a:rPr>
                        <a:t>Glue</a:t>
                      </a:r>
                    </a:p>
                    <a:p>
                      <a:pPr marL="285750" indent="-285750">
                        <a:buFont typeface="Arial" panose="020B0604020202020204" pitchFamily="34" charset="0"/>
                        <a:buChar char="•"/>
                      </a:pPr>
                      <a:r>
                        <a:rPr lang="en-US" sz="1200" dirty="0"/>
                        <a:t>SDKs</a:t>
                      </a:r>
                    </a:p>
                    <a:p>
                      <a:pPr marL="285750" indent="-285750">
                        <a:buFont typeface="Arial" panose="020B0604020202020204" pitchFamily="34" charset="0"/>
                        <a:buChar char="•"/>
                      </a:pPr>
                      <a:r>
                        <a:rPr lang="en-US" sz="1200" b="1" dirty="0" err="1">
                          <a:solidFill>
                            <a:schemeClr val="tx2">
                              <a:lumMod val="50000"/>
                            </a:schemeClr>
                          </a:solidFill>
                        </a:rPr>
                        <a:t>AppFlow</a:t>
                      </a:r>
                      <a:endParaRPr lang="en-US" sz="1200" b="1" dirty="0">
                        <a:solidFill>
                          <a:schemeClr val="tx2">
                            <a:lumMod val="50000"/>
                          </a:schemeClr>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285750" indent="-285750">
                        <a:buFont typeface="Arial" panose="020B0604020202020204" pitchFamily="34" charset="0"/>
                        <a:buChar char="•"/>
                      </a:pPr>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45193432"/>
                  </a:ext>
                </a:extLst>
              </a:tr>
              <a:tr h="617186">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r>
                        <a:rPr lang="en-US" sz="1600" dirty="0">
                          <a:solidFill>
                            <a:schemeClr val="bg1"/>
                          </a:solidFill>
                        </a:rPr>
                        <a:t>Streaming Sources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77" rtl="0" eaLnBrk="1" latinLnBrk="0" hangingPunct="1">
                        <a:defRPr sz="1867" kern="1200">
                          <a:solidFill>
                            <a:schemeClr val="dk1"/>
                          </a:solidFill>
                          <a:latin typeface="Calibri" panose="020F0502020204030204"/>
                        </a:defRPr>
                      </a:lvl1pPr>
                      <a:lvl2pPr marL="457189" algn="l" defTabSz="914377" rtl="0" eaLnBrk="1" latinLnBrk="0" hangingPunct="1">
                        <a:defRPr sz="1867" kern="1200">
                          <a:solidFill>
                            <a:schemeClr val="dk1"/>
                          </a:solidFill>
                          <a:latin typeface="Calibri" panose="020F0502020204030204"/>
                        </a:defRPr>
                      </a:lvl2pPr>
                      <a:lvl3pPr marL="914377" algn="l" defTabSz="914377" rtl="0" eaLnBrk="1" latinLnBrk="0" hangingPunct="1">
                        <a:defRPr sz="1867" kern="1200">
                          <a:solidFill>
                            <a:schemeClr val="dk1"/>
                          </a:solidFill>
                          <a:latin typeface="Calibri" panose="020F0502020204030204"/>
                        </a:defRPr>
                      </a:lvl3pPr>
                      <a:lvl4pPr marL="1371566" algn="l" defTabSz="914377" rtl="0" eaLnBrk="1" latinLnBrk="0" hangingPunct="1">
                        <a:defRPr sz="1867" kern="1200">
                          <a:solidFill>
                            <a:schemeClr val="dk1"/>
                          </a:solidFill>
                          <a:latin typeface="Calibri" panose="020F0502020204030204"/>
                        </a:defRPr>
                      </a:lvl4pPr>
                      <a:lvl5pPr marL="1828754" algn="l" defTabSz="914377" rtl="0" eaLnBrk="1" latinLnBrk="0" hangingPunct="1">
                        <a:defRPr sz="1867" kern="1200">
                          <a:solidFill>
                            <a:schemeClr val="dk1"/>
                          </a:solidFill>
                          <a:latin typeface="Calibri" panose="020F0502020204030204"/>
                        </a:defRPr>
                      </a:lvl5pPr>
                      <a:lvl6pPr marL="2285943" algn="l" defTabSz="914377" rtl="0" eaLnBrk="1" latinLnBrk="0" hangingPunct="1">
                        <a:defRPr sz="1867" kern="1200">
                          <a:solidFill>
                            <a:schemeClr val="dk1"/>
                          </a:solidFill>
                          <a:latin typeface="Calibri" panose="020F0502020204030204"/>
                        </a:defRPr>
                      </a:lvl6pPr>
                      <a:lvl7pPr marL="2743131" algn="l" defTabSz="914377" rtl="0" eaLnBrk="1" latinLnBrk="0" hangingPunct="1">
                        <a:defRPr sz="1867" kern="1200">
                          <a:solidFill>
                            <a:schemeClr val="dk1"/>
                          </a:solidFill>
                          <a:latin typeface="Calibri" panose="020F0502020204030204"/>
                        </a:defRPr>
                      </a:lvl7pPr>
                      <a:lvl8pPr marL="3200320" algn="l" defTabSz="914377" rtl="0" eaLnBrk="1" latinLnBrk="0" hangingPunct="1">
                        <a:defRPr sz="1867" kern="1200">
                          <a:solidFill>
                            <a:schemeClr val="dk1"/>
                          </a:solidFill>
                          <a:latin typeface="Calibri" panose="020F0502020204030204"/>
                        </a:defRPr>
                      </a:lvl8pPr>
                      <a:lvl9pPr marL="3657509" algn="l" defTabSz="914377" rtl="0" eaLnBrk="1" latinLnBrk="0" hangingPunct="1">
                        <a:defRPr sz="1867" kern="1200">
                          <a:solidFill>
                            <a:schemeClr val="dk1"/>
                          </a:solidFill>
                          <a:latin typeface="Calibri" panose="020F0502020204030204"/>
                        </a:defRPr>
                      </a:lvl9pPr>
                    </a:lstStyle>
                    <a:p>
                      <a:pPr marL="285750" indent="-285750">
                        <a:buFont typeface="Arial" panose="020B0604020202020204" pitchFamily="34" charset="0"/>
                        <a:buChar char="•"/>
                      </a:pPr>
                      <a:r>
                        <a:rPr lang="en-US" sz="1200" dirty="0"/>
                        <a:t>AWS Kinesis</a:t>
                      </a:r>
                    </a:p>
                    <a:p>
                      <a:pPr marL="285750" indent="-285750">
                        <a:buFont typeface="Arial" panose="020B0604020202020204" pitchFamily="34" charset="0"/>
                        <a:buChar char="•"/>
                      </a:pPr>
                      <a:r>
                        <a:rPr lang="en-US" sz="1200" dirty="0"/>
                        <a:t>Direct Connect</a:t>
                      </a:r>
                    </a:p>
                    <a:p>
                      <a:pPr marL="285750" indent="-285750">
                        <a:buFont typeface="Arial" panose="020B0604020202020204" pitchFamily="34" charset="0"/>
                        <a:buChar char="•"/>
                      </a:pPr>
                      <a:r>
                        <a:rPr lang="en-US" sz="1200" dirty="0"/>
                        <a:t>MSK</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567040110"/>
                  </a:ext>
                </a:extLst>
              </a:tr>
              <a:tr h="617186">
                <a:tc>
                  <a:txBody>
                    <a:bodyPr/>
                    <a:lstStyle/>
                    <a:p>
                      <a:r>
                        <a:rPr lang="en-US" sz="1600" dirty="0">
                          <a:solidFill>
                            <a:schemeClr val="bg1"/>
                          </a:solidFill>
                        </a:rPr>
                        <a:t>Documentum (ECM)</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r>
                        <a:rPr lang="en-US" sz="1200" b="1" dirty="0">
                          <a:solidFill>
                            <a:schemeClr val="accent1">
                              <a:lumMod val="50000"/>
                            </a:schemeClr>
                          </a:solidFill>
                        </a:rPr>
                        <a:t>Glue</a:t>
                      </a:r>
                    </a:p>
                    <a:p>
                      <a:pPr marL="285750" lvl="0" indent="-285750">
                        <a:buFont typeface="Arial" panose="020B0604020202020204" pitchFamily="34" charset="0"/>
                        <a:buChar char="•"/>
                      </a:pPr>
                      <a:r>
                        <a:rPr lang="en-US" sz="1200" b="1" kern="1200" dirty="0">
                          <a:solidFill>
                            <a:schemeClr val="accent1">
                              <a:lumMod val="50000"/>
                            </a:schemeClr>
                          </a:solidFill>
                          <a:latin typeface="+mn-lt"/>
                          <a:ea typeface="+mn-ea"/>
                          <a:cs typeface="+mn-cs"/>
                        </a:rPr>
                        <a:t>Lambda</a:t>
                      </a:r>
                    </a:p>
                    <a:p>
                      <a:pPr marL="285750" indent="-285750">
                        <a:buFont typeface="Arial" panose="020B0604020202020204" pitchFamily="34" charset="0"/>
                        <a:buChar char="•"/>
                      </a:pPr>
                      <a:r>
                        <a:rPr lang="en-US" sz="1200" dirty="0"/>
                        <a:t>SDKs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r>
                        <a:rPr lang="en-US" sz="1200" dirty="0"/>
                        <a:t>Rabbit MQ</a:t>
                      </a:r>
                    </a:p>
                    <a:p>
                      <a:pPr marL="285750" indent="-285750">
                        <a:buFont typeface="Arial" panose="020B0604020202020204" pitchFamily="34" charset="0"/>
                        <a:buChar char="•"/>
                      </a:pPr>
                      <a:r>
                        <a:rPr lang="en-US" sz="1200" dirty="0"/>
                        <a:t>AWS Data Exchange</a:t>
                      </a:r>
                    </a:p>
                    <a:p>
                      <a:pPr marL="285750" indent="-285750">
                        <a:buFont typeface="Arial" panose="020B0604020202020204" pitchFamily="34" charset="0"/>
                        <a:buChar char="•"/>
                      </a:pPr>
                      <a:r>
                        <a:rPr lang="en-US" sz="1200" b="1" kern="1200" dirty="0">
                          <a:solidFill>
                            <a:schemeClr val="tx2">
                              <a:lumMod val="50000"/>
                            </a:schemeClr>
                          </a:solidFill>
                          <a:latin typeface="Calibri" panose="020F0502020204030204"/>
                          <a:ea typeface="+mn-ea"/>
                          <a:cs typeface="+mn-cs"/>
                        </a:rPr>
                        <a:t>Lambda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50257854"/>
                  </a:ext>
                </a:extLst>
              </a:tr>
              <a:tr h="539346">
                <a:tc>
                  <a:txBody>
                    <a:bodyPr/>
                    <a:lstStyle/>
                    <a:p>
                      <a:r>
                        <a:rPr lang="en-US" sz="1600" dirty="0">
                          <a:solidFill>
                            <a:schemeClr val="bg1"/>
                          </a:solidFill>
                        </a:rPr>
                        <a:t>Captiva / UCAP</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75000"/>
                      </a:srgbClr>
                    </a:solidFill>
                  </a:tcPr>
                </a:tc>
                <a:tc>
                  <a:txBody>
                    <a:bodyPr/>
                    <a:lstStyle/>
                    <a:p>
                      <a:pPr marL="285750" indent="-285750">
                        <a:buFont typeface="Arial" panose="020B0604020202020204" pitchFamily="34" charset="0"/>
                        <a:buChar char="•"/>
                      </a:pPr>
                      <a:r>
                        <a:rPr lang="en-US" sz="1200" b="1" dirty="0">
                          <a:solidFill>
                            <a:schemeClr val="accent1">
                              <a:lumMod val="50000"/>
                            </a:schemeClr>
                          </a:solidFill>
                        </a:rPr>
                        <a:t>DB Migration Service</a:t>
                      </a:r>
                    </a:p>
                    <a:p>
                      <a:pPr marL="285750" indent="-285750">
                        <a:buFont typeface="Arial" panose="020B0604020202020204" pitchFamily="34" charset="0"/>
                        <a:buChar char="•"/>
                      </a:pPr>
                      <a:r>
                        <a:rPr lang="en-US" sz="1200" dirty="0"/>
                        <a:t>Data Transfer Services</a:t>
                      </a:r>
                    </a:p>
                    <a:p>
                      <a:pPr marL="285750" indent="-285750">
                        <a:buFont typeface="Arial" panose="020B0604020202020204" pitchFamily="34" charset="0"/>
                        <a:buChar char="•"/>
                      </a:pPr>
                      <a:r>
                        <a:rPr lang="en-US" sz="1200" dirty="0"/>
                        <a:t>Data Sync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endParaRPr lang="en-US" sz="12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p>
                      <a:pPr marL="285750" indent="-285750">
                        <a:buFont typeface="Arial" panose="020B0604020202020204" pitchFamily="34" charset="0"/>
                        <a:buChar char="•"/>
                      </a:pPr>
                      <a:endParaRPr lang="en-US" sz="1200" b="1" kern="1200" dirty="0">
                        <a:solidFill>
                          <a:schemeClr val="tx2">
                            <a:lumMod val="50000"/>
                          </a:schemeClr>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085268106"/>
                  </a:ext>
                </a:extLst>
              </a:tr>
            </a:tbl>
          </a:graphicData>
        </a:graphic>
      </p:graphicFrame>
      <p:sp>
        <p:nvSpPr>
          <p:cNvPr id="2" name="Rectangle 1">
            <a:extLst>
              <a:ext uri="{FF2B5EF4-FFF2-40B4-BE49-F238E27FC236}">
                <a16:creationId xmlns:a16="http://schemas.microsoft.com/office/drawing/2014/main" id="{D94111CD-8D4C-1759-6598-E1B0442CC1C8}"/>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00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Ingestion – Design Flow </a:t>
            </a:r>
          </a:p>
        </p:txBody>
      </p:sp>
      <p:pic>
        <p:nvPicPr>
          <p:cNvPr id="4" name="Picture 3" descr="Graphical user interface, application&#10;&#10;Description automatically generated">
            <a:extLst>
              <a:ext uri="{FF2B5EF4-FFF2-40B4-BE49-F238E27FC236}">
                <a16:creationId xmlns:a16="http://schemas.microsoft.com/office/drawing/2014/main" id="{28FC41F7-A74F-4A5B-84FD-7CF7E31B7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744020"/>
            <a:ext cx="11609070" cy="5915397"/>
          </a:xfrm>
          <a:prstGeom prst="rect">
            <a:avLst/>
          </a:prstGeom>
        </p:spPr>
      </p:pic>
      <p:sp>
        <p:nvSpPr>
          <p:cNvPr id="2" name="Rectangle 1">
            <a:extLst>
              <a:ext uri="{FF2B5EF4-FFF2-40B4-BE49-F238E27FC236}">
                <a16:creationId xmlns:a16="http://schemas.microsoft.com/office/drawing/2014/main" id="{B7AF59B2-D5C6-BFA5-5D1F-386E62FA1761}"/>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78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Focus Of the Hour</a:t>
            </a:r>
          </a:p>
        </p:txBody>
      </p:sp>
      <p:grpSp>
        <p:nvGrpSpPr>
          <p:cNvPr id="4" name="Group 3">
            <a:extLst>
              <a:ext uri="{FF2B5EF4-FFF2-40B4-BE49-F238E27FC236}">
                <a16:creationId xmlns:a16="http://schemas.microsoft.com/office/drawing/2014/main" id="{15BC573E-AD18-44CA-9B62-7271D9AF2AEE}"/>
              </a:ext>
            </a:extLst>
          </p:cNvPr>
          <p:cNvGrpSpPr/>
          <p:nvPr/>
        </p:nvGrpSpPr>
        <p:grpSpPr>
          <a:xfrm>
            <a:off x="1137921" y="2107431"/>
            <a:ext cx="8667723" cy="2649202"/>
            <a:chOff x="803822" y="779084"/>
            <a:chExt cx="8667723" cy="2959199"/>
          </a:xfrm>
        </p:grpSpPr>
        <p:sp>
          <p:nvSpPr>
            <p:cNvPr id="5" name="Rectangle 4">
              <a:extLst>
                <a:ext uri="{FF2B5EF4-FFF2-40B4-BE49-F238E27FC236}">
                  <a16:creationId xmlns:a16="http://schemas.microsoft.com/office/drawing/2014/main" id="{08B4140F-7B88-4C2C-A4D1-C427F15532F0}"/>
                </a:ext>
              </a:extLst>
            </p:cNvPr>
            <p:cNvSpPr/>
            <p:nvPr/>
          </p:nvSpPr>
          <p:spPr>
            <a:xfrm>
              <a:off x="1085893" y="779084"/>
              <a:ext cx="8385652" cy="680973"/>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Background: XXX and TCS’ discussions so far</a:t>
              </a:r>
            </a:p>
          </p:txBody>
        </p:sp>
        <p:sp>
          <p:nvSpPr>
            <p:cNvPr id="6" name="Rectangle 5">
              <a:extLst>
                <a:ext uri="{FF2B5EF4-FFF2-40B4-BE49-F238E27FC236}">
                  <a16:creationId xmlns:a16="http://schemas.microsoft.com/office/drawing/2014/main" id="{ED9E5033-4B15-429C-98F2-F74E785972D9}"/>
                </a:ext>
              </a:extLst>
            </p:cNvPr>
            <p:cNvSpPr/>
            <p:nvPr/>
          </p:nvSpPr>
          <p:spPr>
            <a:xfrm>
              <a:off x="803822" y="891008"/>
              <a:ext cx="951023" cy="434105"/>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01</a:t>
              </a:r>
            </a:p>
          </p:txBody>
        </p:sp>
        <p:sp>
          <p:nvSpPr>
            <p:cNvPr id="8" name="Rectangle 7">
              <a:extLst>
                <a:ext uri="{FF2B5EF4-FFF2-40B4-BE49-F238E27FC236}">
                  <a16:creationId xmlns:a16="http://schemas.microsoft.com/office/drawing/2014/main" id="{F17EF31F-5A6E-42D4-87B9-2F7D1653780F}"/>
                </a:ext>
              </a:extLst>
            </p:cNvPr>
            <p:cNvSpPr/>
            <p:nvPr/>
          </p:nvSpPr>
          <p:spPr>
            <a:xfrm>
              <a:off x="1085893" y="1534137"/>
              <a:ext cx="8385652" cy="680973"/>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TCS’ vision for XXX’s Enterprise Data Platform</a:t>
              </a:r>
            </a:p>
          </p:txBody>
        </p:sp>
        <p:sp>
          <p:nvSpPr>
            <p:cNvPr id="10" name="Rectangle 9">
              <a:extLst>
                <a:ext uri="{FF2B5EF4-FFF2-40B4-BE49-F238E27FC236}">
                  <a16:creationId xmlns:a16="http://schemas.microsoft.com/office/drawing/2014/main" id="{50251717-E2D8-4B80-9BC1-E074D85C0E82}"/>
                </a:ext>
              </a:extLst>
            </p:cNvPr>
            <p:cNvSpPr/>
            <p:nvPr/>
          </p:nvSpPr>
          <p:spPr>
            <a:xfrm>
              <a:off x="803822" y="1646061"/>
              <a:ext cx="951023" cy="434105"/>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02</a:t>
              </a:r>
            </a:p>
          </p:txBody>
        </p:sp>
        <p:sp>
          <p:nvSpPr>
            <p:cNvPr id="11" name="Rectangle 10">
              <a:extLst>
                <a:ext uri="{FF2B5EF4-FFF2-40B4-BE49-F238E27FC236}">
                  <a16:creationId xmlns:a16="http://schemas.microsoft.com/office/drawing/2014/main" id="{7EED1FA5-7F61-4457-B3CA-8C1F02CDBA56}"/>
                </a:ext>
              </a:extLst>
            </p:cNvPr>
            <p:cNvSpPr/>
            <p:nvPr/>
          </p:nvSpPr>
          <p:spPr>
            <a:xfrm>
              <a:off x="1085893" y="2302256"/>
              <a:ext cx="8385652" cy="680973"/>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Solution Overview</a:t>
              </a:r>
            </a:p>
          </p:txBody>
        </p:sp>
        <p:sp>
          <p:nvSpPr>
            <p:cNvPr id="12" name="Rectangle 11">
              <a:extLst>
                <a:ext uri="{FF2B5EF4-FFF2-40B4-BE49-F238E27FC236}">
                  <a16:creationId xmlns:a16="http://schemas.microsoft.com/office/drawing/2014/main" id="{CB5BFF9D-05EB-4685-AB46-E5C748BC6EAD}"/>
                </a:ext>
              </a:extLst>
            </p:cNvPr>
            <p:cNvSpPr/>
            <p:nvPr/>
          </p:nvSpPr>
          <p:spPr>
            <a:xfrm>
              <a:off x="803822" y="2414181"/>
              <a:ext cx="951023" cy="434105"/>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03</a:t>
              </a:r>
            </a:p>
          </p:txBody>
        </p:sp>
        <p:sp>
          <p:nvSpPr>
            <p:cNvPr id="13" name="Rectangle 12">
              <a:extLst>
                <a:ext uri="{FF2B5EF4-FFF2-40B4-BE49-F238E27FC236}">
                  <a16:creationId xmlns:a16="http://schemas.microsoft.com/office/drawing/2014/main" id="{5E4D4B2D-B1A1-41B2-8FFC-8D1CED4A1665}"/>
                </a:ext>
              </a:extLst>
            </p:cNvPr>
            <p:cNvSpPr/>
            <p:nvPr/>
          </p:nvSpPr>
          <p:spPr>
            <a:xfrm>
              <a:off x="1085893" y="3057310"/>
              <a:ext cx="8385652" cy="680973"/>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High level architecture &amp; key solution tenets</a:t>
              </a:r>
            </a:p>
          </p:txBody>
        </p:sp>
        <p:sp>
          <p:nvSpPr>
            <p:cNvPr id="14" name="Rectangle 13">
              <a:extLst>
                <a:ext uri="{FF2B5EF4-FFF2-40B4-BE49-F238E27FC236}">
                  <a16:creationId xmlns:a16="http://schemas.microsoft.com/office/drawing/2014/main" id="{94C447FB-A3BF-4A08-B018-EE544F4F0CC7}"/>
                </a:ext>
              </a:extLst>
            </p:cNvPr>
            <p:cNvSpPr/>
            <p:nvPr/>
          </p:nvSpPr>
          <p:spPr>
            <a:xfrm>
              <a:off x="803822" y="3169234"/>
              <a:ext cx="951023" cy="434105"/>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04</a:t>
              </a:r>
            </a:p>
          </p:txBody>
        </p:sp>
      </p:grpSp>
      <p:sp>
        <p:nvSpPr>
          <p:cNvPr id="2" name="Rectangle 1">
            <a:extLst>
              <a:ext uri="{FF2B5EF4-FFF2-40B4-BE49-F238E27FC236}">
                <a16:creationId xmlns:a16="http://schemas.microsoft.com/office/drawing/2014/main" id="{D55DFE80-5C6D-EAE5-3609-EFD1D8A2F730}"/>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805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Storage – Design Flow</a:t>
            </a:r>
          </a:p>
        </p:txBody>
      </p:sp>
      <p:sp>
        <p:nvSpPr>
          <p:cNvPr id="5" name="Rectangle 4">
            <a:extLst>
              <a:ext uri="{FF2B5EF4-FFF2-40B4-BE49-F238E27FC236}">
                <a16:creationId xmlns:a16="http://schemas.microsoft.com/office/drawing/2014/main" id="{7E5DE8B4-EC30-4691-A8D1-AE7BD01544EC}"/>
              </a:ext>
            </a:extLst>
          </p:cNvPr>
          <p:cNvSpPr/>
          <p:nvPr/>
        </p:nvSpPr>
        <p:spPr>
          <a:xfrm>
            <a:off x="4935888" y="1455576"/>
            <a:ext cx="1474238" cy="4152122"/>
          </a:xfrm>
          <a:prstGeom prst="rect">
            <a:avLst/>
          </a:prstGeom>
          <a:noFill/>
          <a:ln w="28575" cap="flat" cmpd="sng" algn="ctr">
            <a:solidFill>
              <a:schemeClr val="accent5">
                <a:lumMod val="75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B8E313E-5F8F-4210-B100-EEEBBD99D6B0}"/>
              </a:ext>
            </a:extLst>
          </p:cNvPr>
          <p:cNvSpPr/>
          <p:nvPr/>
        </p:nvSpPr>
        <p:spPr>
          <a:xfrm>
            <a:off x="8191029" y="1455576"/>
            <a:ext cx="1474238" cy="4152122"/>
          </a:xfrm>
          <a:prstGeom prst="rect">
            <a:avLst/>
          </a:prstGeom>
          <a:noFill/>
          <a:ln w="28575" cap="flat" cmpd="sng" algn="ctr">
            <a:solidFill>
              <a:schemeClr val="accent3">
                <a:lumMod val="5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D39B047-031E-42E4-BADA-8CAE2BB905D6}"/>
              </a:ext>
            </a:extLst>
          </p:cNvPr>
          <p:cNvSpPr txBox="1"/>
          <p:nvPr/>
        </p:nvSpPr>
        <p:spPr>
          <a:xfrm>
            <a:off x="4935888" y="1455576"/>
            <a:ext cx="14742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5">
                    <a:lumMod val="75000"/>
                  </a:schemeClr>
                </a:solidFill>
                <a:effectLst/>
                <a:uLnTx/>
                <a:uFillTx/>
              </a:rPr>
              <a:t>RAW</a:t>
            </a:r>
          </a:p>
        </p:txBody>
      </p:sp>
      <p:sp>
        <p:nvSpPr>
          <p:cNvPr id="10" name="TextBox 9">
            <a:extLst>
              <a:ext uri="{FF2B5EF4-FFF2-40B4-BE49-F238E27FC236}">
                <a16:creationId xmlns:a16="http://schemas.microsoft.com/office/drawing/2014/main" id="{5E43F130-C33F-4C3F-969F-2B272A913739}"/>
              </a:ext>
            </a:extLst>
          </p:cNvPr>
          <p:cNvSpPr txBox="1"/>
          <p:nvPr/>
        </p:nvSpPr>
        <p:spPr>
          <a:xfrm>
            <a:off x="8191029" y="1455576"/>
            <a:ext cx="14742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3">
                    <a:lumMod val="50000"/>
                  </a:schemeClr>
                </a:solidFill>
                <a:effectLst/>
                <a:uLnTx/>
                <a:uFillTx/>
              </a:rPr>
              <a:t>Optimized</a:t>
            </a:r>
          </a:p>
        </p:txBody>
      </p:sp>
      <p:sp>
        <p:nvSpPr>
          <p:cNvPr id="12" name="TextBox 11">
            <a:extLst>
              <a:ext uri="{FF2B5EF4-FFF2-40B4-BE49-F238E27FC236}">
                <a16:creationId xmlns:a16="http://schemas.microsoft.com/office/drawing/2014/main" id="{480C7F20-8DD6-4B11-9D4F-8A5BA419F04F}"/>
              </a:ext>
            </a:extLst>
          </p:cNvPr>
          <p:cNvSpPr txBox="1"/>
          <p:nvPr/>
        </p:nvSpPr>
        <p:spPr>
          <a:xfrm>
            <a:off x="205273" y="1254240"/>
            <a:ext cx="4550223" cy="54476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5">
                    <a:lumMod val="75000"/>
                  </a:schemeClr>
                </a:solidFill>
                <a:effectLst/>
                <a:uLnTx/>
                <a:uFillTx/>
              </a:rPr>
              <a:t>RAW</a:t>
            </a:r>
            <a:r>
              <a:rPr kumimoji="0" lang="en-US" sz="1800" b="1" i="0" u="none" strike="noStrike" kern="0" cap="none" spc="0" normalizeH="0" baseline="0" noProof="0" dirty="0">
                <a:ln>
                  <a:noFill/>
                </a:ln>
                <a:solidFill>
                  <a:srgbClr val="FFC000">
                    <a:lumMod val="40000"/>
                    <a:lumOff val="60000"/>
                  </a:srgbClr>
                </a:solidFill>
                <a:effectLst/>
                <a:uLnTx/>
                <a:uFillTx/>
              </a:rPr>
              <a:t> </a:t>
            </a:r>
            <a:endParaRPr kumimoji="0" lang="en-US" sz="1800" b="1" i="0" u="none" strike="noStrike" kern="0" cap="none" spc="0" normalizeH="0" baseline="0" noProof="0" dirty="0">
              <a:ln>
                <a:noFill/>
              </a:ln>
              <a:solidFill>
                <a:schemeClr val="tx1">
                  <a:lumMod val="85000"/>
                  <a:lumOff val="1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rPr>
              <a:t>Immutable store that can’t/shouldn’t changed after it has been written. The data can be in different file types.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tx1">
                  <a:lumMod val="85000"/>
                  <a:lumOff val="1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lumMod val="75000"/>
                  </a:schemeClr>
                </a:solidFill>
                <a:effectLst/>
                <a:uLnTx/>
                <a:uFillTx/>
              </a:rPr>
              <a:t>Tech Standardized</a:t>
            </a:r>
            <a:r>
              <a:rPr kumimoji="0" lang="en-US" sz="1200" b="1" i="0" u="none" strike="noStrike" kern="0" cap="none" spc="0" normalizeH="0" baseline="0" noProof="0" dirty="0">
                <a:ln>
                  <a:noFill/>
                </a:ln>
                <a:solidFill>
                  <a:schemeClr val="tx2">
                    <a:lumMod val="75000"/>
                  </a:schemeClr>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rPr>
              <a:t>Casting is performed on the data to keep it as close to Source data structure</a:t>
            </a:r>
            <a:r>
              <a:rPr kumimoji="0" lang="en-US" sz="1400" b="0" i="0" u="none" strike="noStrike" kern="0" cap="none" spc="0" normalizeH="0" noProof="0" dirty="0">
                <a:ln>
                  <a:noFill/>
                </a:ln>
                <a:solidFill>
                  <a:schemeClr val="tx1">
                    <a:lumMod val="85000"/>
                    <a:lumOff val="15000"/>
                  </a:schemeClr>
                </a:solidFill>
                <a:effectLst/>
                <a:uLnTx/>
                <a:uFillTx/>
              </a:rPr>
              <a:t> and the file </a:t>
            </a:r>
            <a:r>
              <a:rPr kumimoji="0" lang="en-US" sz="1400" b="0" i="0" u="none" strike="noStrike" kern="0" cap="none" spc="0" normalizeH="0" baseline="0" noProof="0" dirty="0">
                <a:ln>
                  <a:noFill/>
                </a:ln>
                <a:solidFill>
                  <a:schemeClr val="tx1">
                    <a:lumMod val="85000"/>
                    <a:lumOff val="15000"/>
                  </a:schemeClr>
                </a:solidFill>
                <a:effectLst/>
                <a:uLnTx/>
                <a:uFillTx/>
              </a:rPr>
              <a:t>is standardized to a format like </a:t>
            </a:r>
            <a:r>
              <a:rPr kumimoji="0" lang="en-US" sz="1400" b="1" i="0" u="none" strike="noStrike" kern="0" cap="none" spc="0" normalizeH="0" baseline="0" noProof="0" dirty="0">
                <a:ln>
                  <a:noFill/>
                </a:ln>
                <a:solidFill>
                  <a:schemeClr val="tx2">
                    <a:lumMod val="75000"/>
                  </a:schemeClr>
                </a:solidFill>
                <a:effectLst/>
                <a:uLnTx/>
                <a:uFillTx/>
              </a:rPr>
              <a:t>Parquet,</a:t>
            </a:r>
            <a:r>
              <a:rPr kumimoji="0" lang="en-US" sz="1400" b="1" i="0" u="none" strike="noStrike" kern="0" cap="none" spc="0" normalizeH="0" baseline="0" noProof="0" dirty="0">
                <a:ln>
                  <a:noFill/>
                </a:ln>
                <a:solidFill>
                  <a:prstClr val="white"/>
                </a:solidFill>
                <a:effectLst/>
                <a:uLnTx/>
                <a:uFillTx/>
              </a:rPr>
              <a:t> </a:t>
            </a:r>
            <a:r>
              <a:rPr kumimoji="0" lang="en-US" sz="1400" b="0" i="0" u="none" strike="noStrike" kern="0" cap="none" spc="0" normalizeH="0" baseline="0" noProof="0" dirty="0">
                <a:ln>
                  <a:noFill/>
                </a:ln>
                <a:solidFill>
                  <a:schemeClr val="tx1">
                    <a:lumMod val="85000"/>
                    <a:lumOff val="15000"/>
                  </a:schemeClr>
                </a:solidFill>
                <a:effectLst/>
                <a:uLnTx/>
                <a:uFillTx/>
              </a:rPr>
              <a:t>optimized row column</a:t>
            </a:r>
            <a:r>
              <a:rPr kumimoji="0" lang="en-US" sz="1400" b="1" i="0" u="none" strike="noStrike" kern="0" cap="none" spc="0" normalizeH="0" baseline="0" noProof="0" dirty="0">
                <a:ln>
                  <a:noFill/>
                </a:ln>
                <a:solidFill>
                  <a:schemeClr val="tx1">
                    <a:lumMod val="85000"/>
                    <a:lumOff val="15000"/>
                  </a:schemeClr>
                </a:solidFill>
                <a:effectLst/>
                <a:uLnTx/>
                <a:uFillTx/>
              </a:rPr>
              <a:t> (</a:t>
            </a:r>
            <a:r>
              <a:rPr kumimoji="0" lang="en-US" sz="1400" b="1" i="0" u="none" strike="noStrike" kern="0" cap="none" spc="0" normalizeH="0" baseline="0" noProof="0" dirty="0">
                <a:ln>
                  <a:noFill/>
                </a:ln>
                <a:solidFill>
                  <a:schemeClr val="tx2">
                    <a:lumMod val="75000"/>
                  </a:schemeClr>
                </a:solidFill>
                <a:effectLst/>
                <a:uLnTx/>
                <a:uFillTx/>
              </a:rPr>
              <a:t>ORC</a:t>
            </a:r>
            <a:r>
              <a:rPr kumimoji="0" lang="en-US" sz="1400" b="1" i="0" u="none" strike="noStrike" kern="0" cap="none" spc="0" normalizeH="0" baseline="0" noProof="0" dirty="0">
                <a:ln>
                  <a:noFill/>
                </a:ln>
                <a:solidFill>
                  <a:schemeClr val="tx1">
                    <a:lumMod val="85000"/>
                    <a:lumOff val="15000"/>
                  </a:schemeClr>
                </a:solidFill>
                <a:effectLst/>
                <a:uLnTx/>
                <a:uFillTx/>
              </a:rPr>
              <a:t>)</a:t>
            </a:r>
            <a:r>
              <a:rPr kumimoji="0" lang="en-US" sz="1400" b="0" i="0" u="none" strike="noStrike" kern="0" cap="none" spc="0" normalizeH="0" baseline="0" noProof="0" dirty="0">
                <a:ln>
                  <a:noFill/>
                </a:ln>
                <a:solidFill>
                  <a:schemeClr val="tx1">
                    <a:lumMod val="85000"/>
                    <a:lumOff val="15000"/>
                  </a:schemeClr>
                </a:solidFill>
                <a:effectLst/>
                <a:uLnTx/>
                <a:uFillTx/>
              </a:rPr>
              <a:t>. Metadata about the files are cataloged in Glue Data Catalog to enable analysis</a:t>
            </a:r>
            <a:r>
              <a:rPr kumimoji="0" lang="en-US" sz="1400" b="0" i="0" u="none" strike="noStrike" kern="0" cap="none" spc="0" normalizeH="0" noProof="0" dirty="0">
                <a:ln>
                  <a:noFill/>
                </a:ln>
                <a:solidFill>
                  <a:schemeClr val="tx1">
                    <a:lumMod val="85000"/>
                    <a:lumOff val="15000"/>
                  </a:schemeClr>
                </a:solidFill>
                <a:effectLst/>
                <a:uLnTx/>
                <a:uFillTx/>
              </a:rPr>
              <a:t> of the data</a:t>
            </a:r>
            <a:r>
              <a:rPr kumimoji="0" lang="en-US" sz="1400" b="0" i="0" u="none" strike="noStrike" kern="0" cap="none" spc="0" normalizeH="0" baseline="0" noProof="0" dirty="0">
                <a:ln>
                  <a:noFill/>
                </a:ln>
                <a:solidFill>
                  <a:schemeClr val="tx1">
                    <a:lumMod val="85000"/>
                    <a:lumOff val="15000"/>
                  </a:schemeClr>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endParaRPr>
          </a:p>
          <a:p>
            <a:pPr lvl="0">
              <a:defRPr/>
            </a:pPr>
            <a:r>
              <a:rPr lang="en-US" b="1" kern="0" dirty="0">
                <a:solidFill>
                  <a:schemeClr val="accent3">
                    <a:lumMod val="50000"/>
                  </a:schemeClr>
                </a:solidFill>
              </a:rPr>
              <a:t>Optimized</a:t>
            </a:r>
            <a:endParaRPr lang="en-US" sz="1200" b="1" kern="0" dirty="0">
              <a:solidFill>
                <a:schemeClr val="accent3">
                  <a:lumMod val="50000"/>
                </a:schemeClr>
              </a:solidFill>
            </a:endParaRPr>
          </a:p>
          <a:p>
            <a:pPr lvl="0">
              <a:defRPr/>
            </a:pPr>
            <a:r>
              <a:rPr lang="en-US" sz="1400" kern="0" dirty="0">
                <a:solidFill>
                  <a:srgbClr val="000000">
                    <a:lumMod val="85000"/>
                    <a:lumOff val="15000"/>
                  </a:srgbClr>
                </a:solidFill>
              </a:rPr>
              <a:t>To gain speed and normalized data, data transformation process executed to optimize data before storing. Optimized formats like </a:t>
            </a:r>
            <a:r>
              <a:rPr lang="en-US" sz="1400" b="1" kern="0" dirty="0">
                <a:solidFill>
                  <a:schemeClr val="accent3">
                    <a:lumMod val="50000"/>
                  </a:schemeClr>
                </a:solidFill>
              </a:rPr>
              <a:t>Parquet</a:t>
            </a:r>
            <a:r>
              <a:rPr lang="en-US" sz="1400" b="1" kern="0" dirty="0">
                <a:solidFill>
                  <a:srgbClr val="4E84C4">
                    <a:lumMod val="75000"/>
                  </a:srgbClr>
                </a:solidFill>
              </a:rPr>
              <a:t>,</a:t>
            </a:r>
            <a:r>
              <a:rPr lang="en-US" sz="1400" b="1" kern="0" dirty="0">
                <a:solidFill>
                  <a:prstClr val="white"/>
                </a:solidFill>
              </a:rPr>
              <a:t> </a:t>
            </a:r>
            <a:r>
              <a:rPr lang="en-US" sz="1400" kern="0" dirty="0">
                <a:solidFill>
                  <a:srgbClr val="000000">
                    <a:lumMod val="85000"/>
                    <a:lumOff val="15000"/>
                  </a:srgbClr>
                </a:solidFill>
              </a:rPr>
              <a:t>optimized row column</a:t>
            </a:r>
            <a:r>
              <a:rPr lang="en-US" sz="1400" b="1" kern="0" dirty="0">
                <a:solidFill>
                  <a:srgbClr val="000000">
                    <a:lumMod val="85000"/>
                    <a:lumOff val="15000"/>
                  </a:srgbClr>
                </a:solidFill>
              </a:rPr>
              <a:t> (</a:t>
            </a:r>
            <a:r>
              <a:rPr lang="en-US" sz="1400" b="1" kern="0" dirty="0">
                <a:solidFill>
                  <a:schemeClr val="accent3">
                    <a:lumMod val="50000"/>
                  </a:schemeClr>
                </a:solidFill>
              </a:rPr>
              <a:t>ORC</a:t>
            </a:r>
            <a:r>
              <a:rPr lang="en-US" sz="1400" b="1" kern="0" dirty="0">
                <a:solidFill>
                  <a:srgbClr val="000000">
                    <a:lumMod val="85000"/>
                    <a:lumOff val="15000"/>
                  </a:srgbClr>
                </a:solidFill>
              </a:rPr>
              <a:t>) </a:t>
            </a:r>
            <a:r>
              <a:rPr lang="en-US" sz="1400" kern="0" dirty="0">
                <a:solidFill>
                  <a:srgbClr val="000000">
                    <a:lumMod val="85000"/>
                    <a:lumOff val="15000"/>
                  </a:srgbClr>
                </a:solidFill>
              </a:rPr>
              <a:t>can be used. Business validations can be performed in this layer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chemeClr val="accent4">
                  <a:lumMod val="5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lumMod val="50000"/>
                  </a:schemeClr>
                </a:solidFill>
                <a:effectLst/>
                <a:uLnTx/>
                <a:uFillTx/>
              </a:rPr>
              <a:t>Conformed &amp; Curated</a:t>
            </a:r>
          </a:p>
          <a:p>
            <a:pPr lvl="0">
              <a:defRPr/>
            </a:pPr>
            <a:r>
              <a:rPr lang="en-US" sz="1400" kern="0" dirty="0">
                <a:solidFill>
                  <a:schemeClr val="tx1">
                    <a:lumMod val="85000"/>
                    <a:lumOff val="15000"/>
                  </a:schemeClr>
                </a:solidFill>
              </a:rPr>
              <a:t>Contains EDW and Data Marts for Enterprise and LOB specific BI reporting and Data warehousing, reference functions.</a:t>
            </a:r>
            <a:endParaRPr kumimoji="0" lang="en-US" sz="1400" b="0" i="0" u="none" strike="noStrike" kern="0" cap="none" spc="0" normalizeH="0" baseline="0" noProof="0" dirty="0">
              <a:ln>
                <a:noFill/>
              </a:ln>
              <a:solidFill>
                <a:schemeClr val="tx1">
                  <a:lumMod val="85000"/>
                  <a:lumOff val="1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chemeClr val="tx1">
                  <a:lumMod val="85000"/>
                  <a:lumOff val="15000"/>
                </a:schemeClr>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lumMod val="85000"/>
                  <a:lumOff val="15000"/>
                </a:schemeClr>
              </a:solidFill>
              <a:effectLst/>
              <a:uLnTx/>
              <a:uFillTx/>
            </a:endParaRPr>
          </a:p>
        </p:txBody>
      </p:sp>
      <p:sp>
        <p:nvSpPr>
          <p:cNvPr id="13" name="Rectangle 12">
            <a:extLst>
              <a:ext uri="{FF2B5EF4-FFF2-40B4-BE49-F238E27FC236}">
                <a16:creationId xmlns:a16="http://schemas.microsoft.com/office/drawing/2014/main" id="{E2EF42D2-82DF-46DC-8BA6-7E7EBB817865}"/>
              </a:ext>
            </a:extLst>
          </p:cNvPr>
          <p:cNvSpPr/>
          <p:nvPr/>
        </p:nvSpPr>
        <p:spPr>
          <a:xfrm>
            <a:off x="5068383" y="2043404"/>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Unmodified from Source</a:t>
            </a:r>
          </a:p>
        </p:txBody>
      </p:sp>
      <p:sp>
        <p:nvSpPr>
          <p:cNvPr id="14" name="Rectangle 13">
            <a:extLst>
              <a:ext uri="{FF2B5EF4-FFF2-40B4-BE49-F238E27FC236}">
                <a16:creationId xmlns:a16="http://schemas.microsoft.com/office/drawing/2014/main" id="{0B10BB64-C3A3-491F-A335-EC9203C25255}"/>
              </a:ext>
            </a:extLst>
          </p:cNvPr>
          <p:cNvSpPr/>
          <p:nvPr/>
        </p:nvSpPr>
        <p:spPr>
          <a:xfrm>
            <a:off x="5068383" y="3735355"/>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Time based move to archive storage</a:t>
            </a:r>
          </a:p>
        </p:txBody>
      </p:sp>
      <p:sp>
        <p:nvSpPr>
          <p:cNvPr id="15" name="Rectangle 14">
            <a:extLst>
              <a:ext uri="{FF2B5EF4-FFF2-40B4-BE49-F238E27FC236}">
                <a16:creationId xmlns:a16="http://schemas.microsoft.com/office/drawing/2014/main" id="{AAE60E2C-0011-4229-9F1E-9F9FEED7F01F}"/>
              </a:ext>
            </a:extLst>
          </p:cNvPr>
          <p:cNvSpPr/>
          <p:nvPr/>
        </p:nvSpPr>
        <p:spPr>
          <a:xfrm>
            <a:off x="8329743" y="2055839"/>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Optimized for analytics (Partitions)</a:t>
            </a:r>
          </a:p>
        </p:txBody>
      </p:sp>
      <p:sp>
        <p:nvSpPr>
          <p:cNvPr id="16" name="Rectangle 15">
            <a:extLst>
              <a:ext uri="{FF2B5EF4-FFF2-40B4-BE49-F238E27FC236}">
                <a16:creationId xmlns:a16="http://schemas.microsoft.com/office/drawing/2014/main" id="{266D9A78-A5B1-4B6A-8DDD-7BB45B52F8F0}"/>
              </a:ext>
            </a:extLst>
          </p:cNvPr>
          <p:cNvSpPr/>
          <p:nvPr/>
        </p:nvSpPr>
        <p:spPr>
          <a:xfrm>
            <a:off x="8329743" y="3747790"/>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Denormalized / Flattened / Enriched</a:t>
            </a:r>
          </a:p>
        </p:txBody>
      </p:sp>
      <p:sp>
        <p:nvSpPr>
          <p:cNvPr id="20" name="Rectangle 19">
            <a:extLst>
              <a:ext uri="{FF2B5EF4-FFF2-40B4-BE49-F238E27FC236}">
                <a16:creationId xmlns:a16="http://schemas.microsoft.com/office/drawing/2014/main" id="{DB8E313E-5F8F-4210-B100-EEEBBD99D6B0}"/>
              </a:ext>
            </a:extLst>
          </p:cNvPr>
          <p:cNvSpPr/>
          <p:nvPr/>
        </p:nvSpPr>
        <p:spPr>
          <a:xfrm>
            <a:off x="6553815" y="1451220"/>
            <a:ext cx="1474238" cy="4152122"/>
          </a:xfrm>
          <a:prstGeom prst="rect">
            <a:avLst/>
          </a:prstGeom>
          <a:noFill/>
          <a:ln w="28575" cap="flat" cmpd="sng" algn="ctr">
            <a:solidFill>
              <a:schemeClr val="accent1">
                <a:lumMod val="75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5E43F130-C33F-4C3F-969F-2B272A913739}"/>
              </a:ext>
            </a:extLst>
          </p:cNvPr>
          <p:cNvSpPr txBox="1"/>
          <p:nvPr/>
        </p:nvSpPr>
        <p:spPr>
          <a:xfrm>
            <a:off x="6553815" y="1451220"/>
            <a:ext cx="1474237"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lumMod val="75000"/>
                  </a:schemeClr>
                </a:solidFill>
                <a:effectLst/>
                <a:uLnTx/>
                <a:uFillTx/>
              </a:rPr>
              <a:t>Tech Standardized</a:t>
            </a:r>
          </a:p>
        </p:txBody>
      </p:sp>
      <p:sp>
        <p:nvSpPr>
          <p:cNvPr id="22" name="Rectangle 21">
            <a:extLst>
              <a:ext uri="{FF2B5EF4-FFF2-40B4-BE49-F238E27FC236}">
                <a16:creationId xmlns:a16="http://schemas.microsoft.com/office/drawing/2014/main" id="{AAE60E2C-0011-4229-9F1E-9F9FEED7F01F}"/>
              </a:ext>
            </a:extLst>
          </p:cNvPr>
          <p:cNvSpPr/>
          <p:nvPr/>
        </p:nvSpPr>
        <p:spPr>
          <a:xfrm>
            <a:off x="6692529" y="2051483"/>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Optimized for analysis on Raw data (Partitions)</a:t>
            </a:r>
          </a:p>
        </p:txBody>
      </p:sp>
      <p:sp>
        <p:nvSpPr>
          <p:cNvPr id="23" name="Rectangle 22">
            <a:extLst>
              <a:ext uri="{FF2B5EF4-FFF2-40B4-BE49-F238E27FC236}">
                <a16:creationId xmlns:a16="http://schemas.microsoft.com/office/drawing/2014/main" id="{266D9A78-A5B1-4B6A-8DDD-7BB45B52F8F0}"/>
              </a:ext>
            </a:extLst>
          </p:cNvPr>
          <p:cNvSpPr/>
          <p:nvPr/>
        </p:nvSpPr>
        <p:spPr>
          <a:xfrm>
            <a:off x="6692529" y="3743434"/>
            <a:ext cx="124657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Data Types are similar to data</a:t>
            </a:r>
            <a:r>
              <a:rPr kumimoji="0" lang="en-US" sz="1600" b="1" i="0" u="none" strike="noStrike" kern="0" cap="none" spc="0" normalizeH="0" noProof="0" dirty="0">
                <a:ln>
                  <a:noFill/>
                </a:ln>
                <a:solidFill>
                  <a:prstClr val="black"/>
                </a:solidFill>
                <a:effectLst/>
                <a:uLnTx/>
                <a:uFillTx/>
                <a:latin typeface="Calibri" panose="020F0502020204030204"/>
                <a:ea typeface="+mn-ea"/>
                <a:cs typeface="+mn-cs"/>
              </a:rPr>
              <a:t> in Source</a:t>
            </a:r>
            <a:endPar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6610EA3-580E-450E-9784-B3D4511408BF}"/>
              </a:ext>
            </a:extLst>
          </p:cNvPr>
          <p:cNvSpPr/>
          <p:nvPr/>
        </p:nvSpPr>
        <p:spPr>
          <a:xfrm>
            <a:off x="9826371" y="1455576"/>
            <a:ext cx="1474238" cy="4152122"/>
          </a:xfrm>
          <a:prstGeom prst="rect">
            <a:avLst/>
          </a:prstGeom>
          <a:noFill/>
          <a:ln w="28575" cap="flat" cmpd="sng" algn="ctr">
            <a:solidFill>
              <a:schemeClr val="accent4">
                <a:lumMod val="5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45FEA70-08DD-411B-A9AE-F8D6A1DEDE7F}"/>
              </a:ext>
            </a:extLst>
          </p:cNvPr>
          <p:cNvSpPr txBox="1"/>
          <p:nvPr/>
        </p:nvSpPr>
        <p:spPr>
          <a:xfrm>
            <a:off x="9759131" y="1455576"/>
            <a:ext cx="1474237"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lumMod val="50000"/>
                  </a:schemeClr>
                </a:solidFill>
                <a:effectLst/>
                <a:uLnTx/>
                <a:uFillTx/>
              </a:rPr>
              <a:t>Conformed</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accent4">
                    <a:lumMod val="50000"/>
                  </a:schemeClr>
                </a:solidFill>
              </a:rPr>
              <a:t>&amp; Curated</a:t>
            </a:r>
            <a:endParaRPr kumimoji="0" lang="en-US" sz="1600" b="1" i="0" u="none" strike="noStrike" kern="0" cap="none" spc="0" normalizeH="0" baseline="0" noProof="0" dirty="0">
              <a:ln>
                <a:noFill/>
              </a:ln>
              <a:solidFill>
                <a:schemeClr val="accent4">
                  <a:lumMod val="50000"/>
                </a:schemeClr>
              </a:solidFill>
              <a:effectLst/>
              <a:uLnTx/>
              <a:uFillTx/>
            </a:endParaRPr>
          </a:p>
        </p:txBody>
      </p:sp>
      <p:sp>
        <p:nvSpPr>
          <p:cNvPr id="26" name="Rectangle 25">
            <a:extLst>
              <a:ext uri="{FF2B5EF4-FFF2-40B4-BE49-F238E27FC236}">
                <a16:creationId xmlns:a16="http://schemas.microsoft.com/office/drawing/2014/main" id="{C4F9BDFC-F734-4362-9958-DF361E067F27}"/>
              </a:ext>
            </a:extLst>
          </p:cNvPr>
          <p:cNvSpPr/>
          <p:nvPr/>
        </p:nvSpPr>
        <p:spPr>
          <a:xfrm>
            <a:off x="9961981" y="2050869"/>
            <a:ext cx="1246570" cy="118560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EDW and Data Marts</a:t>
            </a:r>
          </a:p>
        </p:txBody>
      </p:sp>
      <p:sp>
        <p:nvSpPr>
          <p:cNvPr id="28" name="Rectangle 27">
            <a:extLst>
              <a:ext uri="{FF2B5EF4-FFF2-40B4-BE49-F238E27FC236}">
                <a16:creationId xmlns:a16="http://schemas.microsoft.com/office/drawing/2014/main" id="{263B0715-52EC-4763-90D4-FE7CBCF3E68E}"/>
              </a:ext>
            </a:extLst>
          </p:cNvPr>
          <p:cNvSpPr/>
          <p:nvPr/>
        </p:nvSpPr>
        <p:spPr>
          <a:xfrm>
            <a:off x="9940205" y="3743434"/>
            <a:ext cx="1246570" cy="117690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Ready for Business Analytics and Reporting</a:t>
            </a:r>
          </a:p>
        </p:txBody>
      </p:sp>
      <p:sp>
        <p:nvSpPr>
          <p:cNvPr id="2" name="Rectangle 1">
            <a:extLst>
              <a:ext uri="{FF2B5EF4-FFF2-40B4-BE49-F238E27FC236}">
                <a16:creationId xmlns:a16="http://schemas.microsoft.com/office/drawing/2014/main" id="{9398FFDB-0DDD-F66D-F58F-1F9FD6AA9CFD}"/>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14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Storage – File Formats</a:t>
            </a:r>
          </a:p>
        </p:txBody>
      </p:sp>
      <p:graphicFrame>
        <p:nvGraphicFramePr>
          <p:cNvPr id="2" name="Table 2">
            <a:extLst>
              <a:ext uri="{FF2B5EF4-FFF2-40B4-BE49-F238E27FC236}">
                <a16:creationId xmlns:a16="http://schemas.microsoft.com/office/drawing/2014/main" id="{BEFF2493-BE7E-485B-861E-B12DA18C5DD0}"/>
              </a:ext>
            </a:extLst>
          </p:cNvPr>
          <p:cNvGraphicFramePr>
            <a:graphicFrameLocks noGrp="1"/>
          </p:cNvGraphicFramePr>
          <p:nvPr>
            <p:extLst>
              <p:ext uri="{D42A27DB-BD31-4B8C-83A1-F6EECF244321}">
                <p14:modId xmlns:p14="http://schemas.microsoft.com/office/powerpoint/2010/main" val="869074287"/>
              </p:ext>
            </p:extLst>
          </p:nvPr>
        </p:nvGraphicFramePr>
        <p:xfrm>
          <a:off x="721454" y="1147505"/>
          <a:ext cx="10578518" cy="4708014"/>
        </p:xfrm>
        <a:graphic>
          <a:graphicData uri="http://schemas.openxmlformats.org/drawingml/2006/table">
            <a:tbl>
              <a:tblPr firstRow="1" bandRow="1">
                <a:tableStyleId>{5C22544A-7EE6-4342-B048-85BDC9FD1C3A}</a:tableStyleId>
              </a:tblPr>
              <a:tblGrid>
                <a:gridCol w="5289259">
                  <a:extLst>
                    <a:ext uri="{9D8B030D-6E8A-4147-A177-3AD203B41FA5}">
                      <a16:colId xmlns:a16="http://schemas.microsoft.com/office/drawing/2014/main" val="817858355"/>
                    </a:ext>
                  </a:extLst>
                </a:gridCol>
                <a:gridCol w="5289259">
                  <a:extLst>
                    <a:ext uri="{9D8B030D-6E8A-4147-A177-3AD203B41FA5}">
                      <a16:colId xmlns:a16="http://schemas.microsoft.com/office/drawing/2014/main" val="2560876876"/>
                    </a:ext>
                  </a:extLst>
                </a:gridCol>
              </a:tblGrid>
              <a:tr h="784669">
                <a:tc>
                  <a:txBody>
                    <a:bodyPr/>
                    <a:lstStyle/>
                    <a:p>
                      <a:pPr algn="ctr"/>
                      <a:r>
                        <a:rPr lang="en-US" sz="4000" dirty="0"/>
                        <a:t>File Formats</a:t>
                      </a:r>
                    </a:p>
                  </a:txBody>
                  <a:tcPr/>
                </a:tc>
                <a:tc>
                  <a:txBody>
                    <a:bodyPr/>
                    <a:lstStyle/>
                    <a:p>
                      <a:pPr algn="ctr"/>
                      <a:r>
                        <a:rPr lang="en-US" sz="4000" dirty="0"/>
                        <a:t>Properties</a:t>
                      </a:r>
                    </a:p>
                  </a:txBody>
                  <a:tcPr/>
                </a:tc>
                <a:extLst>
                  <a:ext uri="{0D108BD9-81ED-4DB2-BD59-A6C34878D82A}">
                    <a16:rowId xmlns:a16="http://schemas.microsoft.com/office/drawing/2014/main" val="3092081861"/>
                  </a:ext>
                </a:extLst>
              </a:tr>
              <a:tr h="784669">
                <a:tc>
                  <a:txBody>
                    <a:bodyPr/>
                    <a:lstStyle/>
                    <a:p>
                      <a:r>
                        <a:rPr lang="en-US" dirty="0"/>
                        <a:t>ORC</a:t>
                      </a:r>
                    </a:p>
                  </a:txBody>
                  <a:tcPr/>
                </a:tc>
                <a:tc>
                  <a:txBody>
                    <a:bodyPr/>
                    <a:lstStyle/>
                    <a:p>
                      <a:r>
                        <a:rPr lang="en-US" dirty="0"/>
                        <a:t>Columnar, schema stored in footer</a:t>
                      </a:r>
                    </a:p>
                  </a:txBody>
                  <a:tcPr/>
                </a:tc>
                <a:extLst>
                  <a:ext uri="{0D108BD9-81ED-4DB2-BD59-A6C34878D82A}">
                    <a16:rowId xmlns:a16="http://schemas.microsoft.com/office/drawing/2014/main" val="2743607815"/>
                  </a:ext>
                </a:extLst>
              </a:tr>
              <a:tr h="784669">
                <a:tc>
                  <a:txBody>
                    <a:bodyPr/>
                    <a:lstStyle/>
                    <a:p>
                      <a:r>
                        <a:rPr lang="en-US" dirty="0"/>
                        <a:t>Parquet</a:t>
                      </a:r>
                    </a:p>
                  </a:txBody>
                  <a:tcPr/>
                </a:tc>
                <a:tc>
                  <a:txBody>
                    <a:bodyPr/>
                    <a:lstStyle/>
                    <a:p>
                      <a:r>
                        <a:rPr lang="en-US" dirty="0"/>
                        <a:t>Columnar, schema stored in footer </a:t>
                      </a:r>
                    </a:p>
                  </a:txBody>
                  <a:tcPr/>
                </a:tc>
                <a:extLst>
                  <a:ext uri="{0D108BD9-81ED-4DB2-BD59-A6C34878D82A}">
                    <a16:rowId xmlns:a16="http://schemas.microsoft.com/office/drawing/2014/main" val="3180646784"/>
                  </a:ext>
                </a:extLst>
              </a:tr>
              <a:tr h="784669">
                <a:tc>
                  <a:txBody>
                    <a:bodyPr/>
                    <a:lstStyle/>
                    <a:p>
                      <a:r>
                        <a:rPr lang="en-US" dirty="0"/>
                        <a:t>Avro</a:t>
                      </a:r>
                    </a:p>
                  </a:txBody>
                  <a:tcPr/>
                </a:tc>
                <a:tc>
                  <a:txBody>
                    <a:bodyPr/>
                    <a:lstStyle/>
                    <a:p>
                      <a:r>
                        <a:rPr lang="en-US" dirty="0"/>
                        <a:t>Row-major, schema and data separate</a:t>
                      </a:r>
                    </a:p>
                  </a:txBody>
                  <a:tcPr/>
                </a:tc>
                <a:extLst>
                  <a:ext uri="{0D108BD9-81ED-4DB2-BD59-A6C34878D82A}">
                    <a16:rowId xmlns:a16="http://schemas.microsoft.com/office/drawing/2014/main" val="2749120863"/>
                  </a:ext>
                </a:extLst>
              </a:tr>
              <a:tr h="784669">
                <a:tc>
                  <a:txBody>
                    <a:bodyPr/>
                    <a:lstStyle/>
                    <a:p>
                      <a:r>
                        <a:rPr lang="en-US" dirty="0"/>
                        <a:t>CSV</a:t>
                      </a:r>
                    </a:p>
                  </a:txBody>
                  <a:tcPr/>
                </a:tc>
                <a:tc>
                  <a:txBody>
                    <a:bodyPr/>
                    <a:lstStyle/>
                    <a:p>
                      <a:r>
                        <a:rPr lang="en-US" dirty="0"/>
                        <a:t>Human readable, fixed schema</a:t>
                      </a:r>
                    </a:p>
                  </a:txBody>
                  <a:tcPr/>
                </a:tc>
                <a:extLst>
                  <a:ext uri="{0D108BD9-81ED-4DB2-BD59-A6C34878D82A}">
                    <a16:rowId xmlns:a16="http://schemas.microsoft.com/office/drawing/2014/main" val="1918237317"/>
                  </a:ext>
                </a:extLst>
              </a:tr>
              <a:tr h="784669">
                <a:tc>
                  <a:txBody>
                    <a:bodyPr/>
                    <a:lstStyle/>
                    <a:p>
                      <a:r>
                        <a:rPr lang="en-US" dirty="0"/>
                        <a:t>Json</a:t>
                      </a:r>
                    </a:p>
                  </a:txBody>
                  <a:tcPr/>
                </a:tc>
                <a:tc>
                  <a:txBody>
                    <a:bodyPr/>
                    <a:lstStyle/>
                    <a:p>
                      <a:r>
                        <a:rPr lang="en-US" dirty="0"/>
                        <a:t>Human readable, fixed schema</a:t>
                      </a:r>
                    </a:p>
                  </a:txBody>
                  <a:tcPr/>
                </a:tc>
                <a:extLst>
                  <a:ext uri="{0D108BD9-81ED-4DB2-BD59-A6C34878D82A}">
                    <a16:rowId xmlns:a16="http://schemas.microsoft.com/office/drawing/2014/main" val="1608518065"/>
                  </a:ext>
                </a:extLst>
              </a:tr>
            </a:tbl>
          </a:graphicData>
        </a:graphic>
      </p:graphicFrame>
      <p:sp>
        <p:nvSpPr>
          <p:cNvPr id="3" name="Rectangle 2">
            <a:extLst>
              <a:ext uri="{FF2B5EF4-FFF2-40B4-BE49-F238E27FC236}">
                <a16:creationId xmlns:a16="http://schemas.microsoft.com/office/drawing/2014/main" id="{6501FBD9-74E5-85E6-36A3-5DF6D10ACE1E}"/>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56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Storage – Partitions</a:t>
            </a:r>
          </a:p>
        </p:txBody>
      </p:sp>
      <p:pic>
        <p:nvPicPr>
          <p:cNvPr id="3" name="Picture 2" descr="Chart&#10;&#10;Description automatically generated">
            <a:extLst>
              <a:ext uri="{FF2B5EF4-FFF2-40B4-BE49-F238E27FC236}">
                <a16:creationId xmlns:a16="http://schemas.microsoft.com/office/drawing/2014/main" id="{902007F5-E6E9-4856-9196-A2B2325AC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953" y="744021"/>
            <a:ext cx="9128093" cy="5749144"/>
          </a:xfrm>
          <a:prstGeom prst="rect">
            <a:avLst/>
          </a:prstGeom>
        </p:spPr>
      </p:pic>
      <p:sp>
        <p:nvSpPr>
          <p:cNvPr id="2" name="Rectangle 1">
            <a:extLst>
              <a:ext uri="{FF2B5EF4-FFF2-40B4-BE49-F238E27FC236}">
                <a16:creationId xmlns:a16="http://schemas.microsoft.com/office/drawing/2014/main" id="{9503D0A6-EB02-DCFD-1AAA-11017B5082A5}"/>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281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Storage – Design Flow</a:t>
            </a:r>
          </a:p>
        </p:txBody>
      </p:sp>
      <p:pic>
        <p:nvPicPr>
          <p:cNvPr id="3" name="Picture 2" descr="Graphical user interface&#10;&#10;Description automatically generated">
            <a:extLst>
              <a:ext uri="{FF2B5EF4-FFF2-40B4-BE49-F238E27FC236}">
                <a16:creationId xmlns:a16="http://schemas.microsoft.com/office/drawing/2014/main" id="{340EF252-667B-4FD6-9C41-134D393AE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343"/>
            <a:ext cx="12192000" cy="5623709"/>
          </a:xfrm>
          <a:prstGeom prst="rect">
            <a:avLst/>
          </a:prstGeom>
        </p:spPr>
      </p:pic>
      <p:sp>
        <p:nvSpPr>
          <p:cNvPr id="2" name="Rectangle 1">
            <a:extLst>
              <a:ext uri="{FF2B5EF4-FFF2-40B4-BE49-F238E27FC236}">
                <a16:creationId xmlns:a16="http://schemas.microsoft.com/office/drawing/2014/main" id="{9D8372B7-CC61-0CC6-3EE5-A0934179A63D}"/>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10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Governance – Framework</a:t>
            </a:r>
          </a:p>
        </p:txBody>
      </p:sp>
      <p:sp>
        <p:nvSpPr>
          <p:cNvPr id="17" name="Rounded Rectangle 124">
            <a:extLst>
              <a:ext uri="{FF2B5EF4-FFF2-40B4-BE49-F238E27FC236}">
                <a16:creationId xmlns:a16="http://schemas.microsoft.com/office/drawing/2014/main" id="{54073A7F-90C3-4AAC-A0CA-3E4CAADF7543}"/>
              </a:ext>
            </a:extLst>
          </p:cNvPr>
          <p:cNvSpPr/>
          <p:nvPr/>
        </p:nvSpPr>
        <p:spPr>
          <a:xfrm>
            <a:off x="319698" y="1691093"/>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Principles &amp; Policies</a:t>
            </a:r>
          </a:p>
        </p:txBody>
      </p:sp>
      <p:sp>
        <p:nvSpPr>
          <p:cNvPr id="18" name="Rounded Rectangle 125">
            <a:extLst>
              <a:ext uri="{FF2B5EF4-FFF2-40B4-BE49-F238E27FC236}">
                <a16:creationId xmlns:a16="http://schemas.microsoft.com/office/drawing/2014/main" id="{F9E34921-985A-48E3-8B57-5C3AC2095E19}"/>
              </a:ext>
            </a:extLst>
          </p:cNvPr>
          <p:cNvSpPr/>
          <p:nvPr/>
        </p:nvSpPr>
        <p:spPr>
          <a:xfrm>
            <a:off x="319698" y="2491609"/>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Definitions &amp; Standards</a:t>
            </a:r>
          </a:p>
        </p:txBody>
      </p:sp>
      <p:sp>
        <p:nvSpPr>
          <p:cNvPr id="19" name="Rounded Rectangle 126">
            <a:extLst>
              <a:ext uri="{FF2B5EF4-FFF2-40B4-BE49-F238E27FC236}">
                <a16:creationId xmlns:a16="http://schemas.microsoft.com/office/drawing/2014/main" id="{2538ECA2-B7EB-48B5-9A4A-23B6599A6EA5}"/>
              </a:ext>
            </a:extLst>
          </p:cNvPr>
          <p:cNvSpPr/>
          <p:nvPr/>
        </p:nvSpPr>
        <p:spPr>
          <a:xfrm>
            <a:off x="319698" y="3285673"/>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Organization Structure</a:t>
            </a:r>
          </a:p>
        </p:txBody>
      </p:sp>
      <p:sp>
        <p:nvSpPr>
          <p:cNvPr id="24" name="Rounded Rectangle 127">
            <a:extLst>
              <a:ext uri="{FF2B5EF4-FFF2-40B4-BE49-F238E27FC236}">
                <a16:creationId xmlns:a16="http://schemas.microsoft.com/office/drawing/2014/main" id="{7400C44F-B3CC-4A0A-92E5-C48B0083F543}"/>
              </a:ext>
            </a:extLst>
          </p:cNvPr>
          <p:cNvSpPr/>
          <p:nvPr/>
        </p:nvSpPr>
        <p:spPr>
          <a:xfrm>
            <a:off x="311563" y="4872623"/>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25" name="Rounded Rectangle 128">
            <a:extLst>
              <a:ext uri="{FF2B5EF4-FFF2-40B4-BE49-F238E27FC236}">
                <a16:creationId xmlns:a16="http://schemas.microsoft.com/office/drawing/2014/main" id="{41FD5633-04E1-4766-881C-CE51ADE4CEDD}"/>
              </a:ext>
            </a:extLst>
          </p:cNvPr>
          <p:cNvSpPr/>
          <p:nvPr/>
        </p:nvSpPr>
        <p:spPr>
          <a:xfrm>
            <a:off x="321084" y="4065224"/>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Processes &amp; Procedures</a:t>
            </a:r>
          </a:p>
        </p:txBody>
      </p:sp>
      <p:sp>
        <p:nvSpPr>
          <p:cNvPr id="26" name="Rounded Rectangle 129">
            <a:extLst>
              <a:ext uri="{FF2B5EF4-FFF2-40B4-BE49-F238E27FC236}">
                <a16:creationId xmlns:a16="http://schemas.microsoft.com/office/drawing/2014/main" id="{497B36F6-9BCF-447D-B850-9DE2A2AAE9B6}"/>
              </a:ext>
            </a:extLst>
          </p:cNvPr>
          <p:cNvSpPr/>
          <p:nvPr/>
        </p:nvSpPr>
        <p:spPr>
          <a:xfrm>
            <a:off x="319698" y="5663305"/>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Measures &amp; Reports</a:t>
            </a:r>
          </a:p>
        </p:txBody>
      </p:sp>
      <p:sp>
        <p:nvSpPr>
          <p:cNvPr id="27" name="TextBox 26">
            <a:extLst>
              <a:ext uri="{FF2B5EF4-FFF2-40B4-BE49-F238E27FC236}">
                <a16:creationId xmlns:a16="http://schemas.microsoft.com/office/drawing/2014/main" id="{490114B0-F643-4861-B09F-2A32C7B2903D}"/>
              </a:ext>
            </a:extLst>
          </p:cNvPr>
          <p:cNvSpPr txBox="1"/>
          <p:nvPr/>
        </p:nvSpPr>
        <p:spPr>
          <a:xfrm>
            <a:off x="4066617" y="1710485"/>
            <a:ext cx="3030633" cy="646331"/>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Governance Principles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Enterprise Data Governance Policy</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Enterprise Data Quality Policy</a:t>
            </a:r>
          </a:p>
        </p:txBody>
      </p:sp>
      <p:cxnSp>
        <p:nvCxnSpPr>
          <p:cNvPr id="28" name="Straight Connector 27">
            <a:extLst>
              <a:ext uri="{FF2B5EF4-FFF2-40B4-BE49-F238E27FC236}">
                <a16:creationId xmlns:a16="http://schemas.microsoft.com/office/drawing/2014/main" id="{674BE95A-84CF-4E16-844B-532E9657C31D}"/>
              </a:ext>
            </a:extLst>
          </p:cNvPr>
          <p:cNvCxnSpPr>
            <a:stCxn id="17" idx="3"/>
            <a:endCxn id="29" idx="1"/>
          </p:cNvCxnSpPr>
          <p:nvPr/>
        </p:nvCxnSpPr>
        <p:spPr>
          <a:xfrm flipV="1">
            <a:off x="2219936" y="2031265"/>
            <a:ext cx="1836865" cy="2728"/>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Left Bracket 28">
            <a:extLst>
              <a:ext uri="{FF2B5EF4-FFF2-40B4-BE49-F238E27FC236}">
                <a16:creationId xmlns:a16="http://schemas.microsoft.com/office/drawing/2014/main" id="{B1E414FF-2980-4596-8373-C5D2223BE77A}"/>
              </a:ext>
            </a:extLst>
          </p:cNvPr>
          <p:cNvSpPr/>
          <p:nvPr/>
        </p:nvSpPr>
        <p:spPr>
          <a:xfrm>
            <a:off x="4056801" y="1635910"/>
            <a:ext cx="259492" cy="790711"/>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87A78DB-1A66-4953-985D-54D906B31EA6}"/>
              </a:ext>
            </a:extLst>
          </p:cNvPr>
          <p:cNvSpPr txBox="1"/>
          <p:nvPr/>
        </p:nvSpPr>
        <p:spPr>
          <a:xfrm>
            <a:off x="5157576" y="2417971"/>
            <a:ext cx="3182283" cy="830997"/>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DG Definitions &amp; Glossary</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Metadata  Standards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Quality Standards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Architecture Standards</a:t>
            </a:r>
          </a:p>
        </p:txBody>
      </p:sp>
      <p:cxnSp>
        <p:nvCxnSpPr>
          <p:cNvPr id="31" name="Straight Connector 30">
            <a:extLst>
              <a:ext uri="{FF2B5EF4-FFF2-40B4-BE49-F238E27FC236}">
                <a16:creationId xmlns:a16="http://schemas.microsoft.com/office/drawing/2014/main" id="{902AE85C-92AA-4333-BB5A-23EA58789AB4}"/>
              </a:ext>
            </a:extLst>
          </p:cNvPr>
          <p:cNvCxnSpPr>
            <a:stCxn id="18" idx="3"/>
            <a:endCxn id="32" idx="1"/>
          </p:cNvCxnSpPr>
          <p:nvPr/>
        </p:nvCxnSpPr>
        <p:spPr>
          <a:xfrm>
            <a:off x="2219935" y="2834509"/>
            <a:ext cx="2904988" cy="125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Left Bracket 31">
            <a:extLst>
              <a:ext uri="{FF2B5EF4-FFF2-40B4-BE49-F238E27FC236}">
                <a16:creationId xmlns:a16="http://schemas.microsoft.com/office/drawing/2014/main" id="{E76645F4-2E40-4FCB-8AF5-6CF61CD40565}"/>
              </a:ext>
            </a:extLst>
          </p:cNvPr>
          <p:cNvSpPr/>
          <p:nvPr/>
        </p:nvSpPr>
        <p:spPr>
          <a:xfrm>
            <a:off x="5124923" y="2414088"/>
            <a:ext cx="259492" cy="843355"/>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6AA35F9-9FF9-4963-AB17-1AD661D73380}"/>
              </a:ext>
            </a:extLst>
          </p:cNvPr>
          <p:cNvSpPr txBox="1"/>
          <p:nvPr/>
        </p:nvSpPr>
        <p:spPr>
          <a:xfrm>
            <a:off x="6193047" y="3186779"/>
            <a:ext cx="2768173" cy="646331"/>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Governance Program Office</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Ownership &amp; Stewardship Role Definitions</a:t>
            </a:r>
          </a:p>
        </p:txBody>
      </p:sp>
      <p:cxnSp>
        <p:nvCxnSpPr>
          <p:cNvPr id="34" name="Straight Connector 33">
            <a:extLst>
              <a:ext uri="{FF2B5EF4-FFF2-40B4-BE49-F238E27FC236}">
                <a16:creationId xmlns:a16="http://schemas.microsoft.com/office/drawing/2014/main" id="{C3695312-1609-429D-8211-4E7DE5FE31A1}"/>
              </a:ext>
            </a:extLst>
          </p:cNvPr>
          <p:cNvCxnSpPr>
            <a:stCxn id="19" idx="3"/>
            <a:endCxn id="35" idx="1"/>
          </p:cNvCxnSpPr>
          <p:nvPr/>
        </p:nvCxnSpPr>
        <p:spPr>
          <a:xfrm flipV="1">
            <a:off x="2219935" y="3624335"/>
            <a:ext cx="3973111" cy="423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Left Bracket 34">
            <a:extLst>
              <a:ext uri="{FF2B5EF4-FFF2-40B4-BE49-F238E27FC236}">
                <a16:creationId xmlns:a16="http://schemas.microsoft.com/office/drawing/2014/main" id="{F83152C5-85DF-4D99-8EAE-BC6D4C768C59}"/>
              </a:ext>
            </a:extLst>
          </p:cNvPr>
          <p:cNvSpPr/>
          <p:nvPr/>
        </p:nvSpPr>
        <p:spPr>
          <a:xfrm>
            <a:off x="6193046" y="3202657"/>
            <a:ext cx="259492" cy="843355"/>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69173C1-EEB0-4581-BDBA-35C184F0D33B}"/>
              </a:ext>
            </a:extLst>
          </p:cNvPr>
          <p:cNvSpPr txBox="1"/>
          <p:nvPr/>
        </p:nvSpPr>
        <p:spPr>
          <a:xfrm>
            <a:off x="7310242" y="3982835"/>
            <a:ext cx="2848117" cy="830997"/>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Governance Process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Profiling &amp; Quality Analysis*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Issue Management &amp; Escalation</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Review and Audit</a:t>
            </a:r>
          </a:p>
        </p:txBody>
      </p:sp>
      <p:cxnSp>
        <p:nvCxnSpPr>
          <p:cNvPr id="37" name="Straight Connector 36">
            <a:extLst>
              <a:ext uri="{FF2B5EF4-FFF2-40B4-BE49-F238E27FC236}">
                <a16:creationId xmlns:a16="http://schemas.microsoft.com/office/drawing/2014/main" id="{2F743F8A-C174-4114-A6A3-7DB29E2AA825}"/>
              </a:ext>
            </a:extLst>
          </p:cNvPr>
          <p:cNvCxnSpPr>
            <a:stCxn id="25" idx="3"/>
            <a:endCxn id="38" idx="1"/>
          </p:cNvCxnSpPr>
          <p:nvPr/>
        </p:nvCxnSpPr>
        <p:spPr>
          <a:xfrm flipV="1">
            <a:off x="2221322" y="4402212"/>
            <a:ext cx="5041233" cy="5912"/>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Left Bracket 37">
            <a:extLst>
              <a:ext uri="{FF2B5EF4-FFF2-40B4-BE49-F238E27FC236}">
                <a16:creationId xmlns:a16="http://schemas.microsoft.com/office/drawing/2014/main" id="{B3C2342C-4CE2-49BA-B9AF-067D93F1A04A}"/>
              </a:ext>
            </a:extLst>
          </p:cNvPr>
          <p:cNvSpPr/>
          <p:nvPr/>
        </p:nvSpPr>
        <p:spPr>
          <a:xfrm>
            <a:off x="7262555" y="3980535"/>
            <a:ext cx="259492" cy="843355"/>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D0524267-C1C7-4847-808D-2C71CA02D281}"/>
              </a:ext>
            </a:extLst>
          </p:cNvPr>
          <p:cNvSpPr txBox="1"/>
          <p:nvPr/>
        </p:nvSpPr>
        <p:spPr>
          <a:xfrm>
            <a:off x="8331725" y="4807847"/>
            <a:ext cx="2039852" cy="830997"/>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Modeling</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Metadata Repository</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Quality/ Profiling</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Workflows &amp; Reporting</a:t>
            </a:r>
          </a:p>
        </p:txBody>
      </p:sp>
      <p:cxnSp>
        <p:nvCxnSpPr>
          <p:cNvPr id="40" name="Straight Connector 39">
            <a:extLst>
              <a:ext uri="{FF2B5EF4-FFF2-40B4-BE49-F238E27FC236}">
                <a16:creationId xmlns:a16="http://schemas.microsoft.com/office/drawing/2014/main" id="{711363BA-994C-45D5-8030-F24679A0BA52}"/>
              </a:ext>
            </a:extLst>
          </p:cNvPr>
          <p:cNvCxnSpPr>
            <a:stCxn id="24" idx="3"/>
            <a:endCxn id="41" idx="1"/>
          </p:cNvCxnSpPr>
          <p:nvPr/>
        </p:nvCxnSpPr>
        <p:spPr>
          <a:xfrm>
            <a:off x="2211801" y="5215523"/>
            <a:ext cx="6109356" cy="164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Left Bracket 40">
            <a:extLst>
              <a:ext uri="{FF2B5EF4-FFF2-40B4-BE49-F238E27FC236}">
                <a16:creationId xmlns:a16="http://schemas.microsoft.com/office/drawing/2014/main" id="{E0D56712-FAD2-4CAE-A490-9786D38EF8BE}"/>
              </a:ext>
            </a:extLst>
          </p:cNvPr>
          <p:cNvSpPr/>
          <p:nvPr/>
        </p:nvSpPr>
        <p:spPr>
          <a:xfrm>
            <a:off x="8321157" y="4795489"/>
            <a:ext cx="259492" cy="843355"/>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4E3C4980-B2F4-4075-99AC-E93F99802F4A}"/>
              </a:ext>
            </a:extLst>
          </p:cNvPr>
          <p:cNvSpPr txBox="1"/>
          <p:nvPr/>
        </p:nvSpPr>
        <p:spPr>
          <a:xfrm>
            <a:off x="9427192" y="5685258"/>
            <a:ext cx="2077939" cy="646331"/>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Data Quality Scorecards</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Policy and Standards Adherence Reports</a:t>
            </a:r>
          </a:p>
        </p:txBody>
      </p:sp>
      <p:cxnSp>
        <p:nvCxnSpPr>
          <p:cNvPr id="43" name="Straight Connector 42">
            <a:extLst>
              <a:ext uri="{FF2B5EF4-FFF2-40B4-BE49-F238E27FC236}">
                <a16:creationId xmlns:a16="http://schemas.microsoft.com/office/drawing/2014/main" id="{E84EF372-168F-44FE-86BD-E9F99303B7B2}"/>
              </a:ext>
            </a:extLst>
          </p:cNvPr>
          <p:cNvCxnSpPr>
            <a:cxnSpLocks/>
            <a:stCxn id="26" idx="3"/>
            <a:endCxn id="44" idx="1"/>
          </p:cNvCxnSpPr>
          <p:nvPr/>
        </p:nvCxnSpPr>
        <p:spPr>
          <a:xfrm>
            <a:off x="2219935" y="6006205"/>
            <a:ext cx="7177479" cy="17608"/>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Left Bracket 43">
            <a:extLst>
              <a:ext uri="{FF2B5EF4-FFF2-40B4-BE49-F238E27FC236}">
                <a16:creationId xmlns:a16="http://schemas.microsoft.com/office/drawing/2014/main" id="{1F08249A-526F-40DA-9133-45B5AF3247F6}"/>
              </a:ext>
            </a:extLst>
          </p:cNvPr>
          <p:cNvSpPr/>
          <p:nvPr/>
        </p:nvSpPr>
        <p:spPr>
          <a:xfrm>
            <a:off x="9397414" y="5660942"/>
            <a:ext cx="259492" cy="725743"/>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45" name="Rounded Rectangle 31">
            <a:extLst>
              <a:ext uri="{FF2B5EF4-FFF2-40B4-BE49-F238E27FC236}">
                <a16:creationId xmlns:a16="http://schemas.microsoft.com/office/drawing/2014/main" id="{EFA3D9F5-DABB-4EB8-A135-45329A9F1335}"/>
              </a:ext>
            </a:extLst>
          </p:cNvPr>
          <p:cNvSpPr/>
          <p:nvPr/>
        </p:nvSpPr>
        <p:spPr>
          <a:xfrm>
            <a:off x="321084" y="914383"/>
            <a:ext cx="1900237" cy="685800"/>
          </a:xfrm>
          <a:prstGeom prst="roundRect">
            <a:avLst/>
          </a:prstGeom>
          <a:solidFill>
            <a:schemeClr val="tx2">
              <a:lumMod val="75000"/>
            </a:schemeClr>
          </a:solidFill>
          <a:ln w="95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Vision &amp;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Mission</a:t>
            </a:r>
          </a:p>
        </p:txBody>
      </p:sp>
      <p:sp>
        <p:nvSpPr>
          <p:cNvPr id="46" name="TextBox 45">
            <a:extLst>
              <a:ext uri="{FF2B5EF4-FFF2-40B4-BE49-F238E27FC236}">
                <a16:creationId xmlns:a16="http://schemas.microsoft.com/office/drawing/2014/main" id="{4EADBA97-A86A-4A8E-B54A-F81B74165E55}"/>
              </a:ext>
            </a:extLst>
          </p:cNvPr>
          <p:cNvSpPr txBox="1"/>
          <p:nvPr/>
        </p:nvSpPr>
        <p:spPr>
          <a:xfrm>
            <a:off x="3003493" y="937329"/>
            <a:ext cx="1886809" cy="646331"/>
          </a:xfrm>
          <a:prstGeom prst="rect">
            <a:avLst/>
          </a:prstGeom>
          <a:noFill/>
          <a:ln>
            <a:noFill/>
          </a:ln>
        </p:spPr>
        <p:txBody>
          <a:bodyPr wrap="square" rtlCol="0">
            <a:spAutoFit/>
          </a:bodyPr>
          <a:lstStyle/>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Vision &amp; Mission</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Strategy &amp; Roadmap</a:t>
            </a:r>
          </a:p>
          <a:p>
            <a:pPr marL="171446" marR="0" lvl="0" indent="-171446" algn="l" defTabSz="914377" rtl="0" eaLnBrk="1" fontAlgn="base" latinLnBrk="0" hangingPunct="1">
              <a:lnSpc>
                <a:spcPct val="100000"/>
              </a:lnSpc>
              <a:spcBef>
                <a:spcPts val="0"/>
              </a:spcBef>
              <a:spcAft>
                <a:spcPct val="0"/>
              </a:spcAft>
              <a:buClr>
                <a:srgbClr val="4E84C4">
                  <a:lumMod val="50000"/>
                </a:srgbClr>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63BE">
                    <a:lumMod val="50000"/>
                  </a:srgbClr>
                </a:solidFill>
                <a:effectLst/>
                <a:uLnTx/>
                <a:uFillTx/>
                <a:latin typeface="Arial" charset="0"/>
                <a:ea typeface="+mn-ea"/>
                <a:cs typeface="+mn-cs"/>
              </a:rPr>
              <a:t>DG Charter</a:t>
            </a:r>
          </a:p>
        </p:txBody>
      </p:sp>
      <p:cxnSp>
        <p:nvCxnSpPr>
          <p:cNvPr id="47" name="Straight Connector 46">
            <a:extLst>
              <a:ext uri="{FF2B5EF4-FFF2-40B4-BE49-F238E27FC236}">
                <a16:creationId xmlns:a16="http://schemas.microsoft.com/office/drawing/2014/main" id="{470C7E07-4166-4C16-8A44-605E106B4A3F}"/>
              </a:ext>
            </a:extLst>
          </p:cNvPr>
          <p:cNvCxnSpPr>
            <a:stCxn id="45" idx="3"/>
            <a:endCxn id="48" idx="1"/>
          </p:cNvCxnSpPr>
          <p:nvPr/>
        </p:nvCxnSpPr>
        <p:spPr>
          <a:xfrm flipV="1">
            <a:off x="2221322" y="1251147"/>
            <a:ext cx="768743" cy="613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8" name="Left Bracket 47">
            <a:extLst>
              <a:ext uri="{FF2B5EF4-FFF2-40B4-BE49-F238E27FC236}">
                <a16:creationId xmlns:a16="http://schemas.microsoft.com/office/drawing/2014/main" id="{67C78D57-50EA-4617-A712-5F6160618D1C}"/>
              </a:ext>
            </a:extLst>
          </p:cNvPr>
          <p:cNvSpPr/>
          <p:nvPr/>
        </p:nvSpPr>
        <p:spPr>
          <a:xfrm>
            <a:off x="2990065" y="958520"/>
            <a:ext cx="259492" cy="585253"/>
          </a:xfrm>
          <a:prstGeom prst="leftBracket">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285744" marR="0" lvl="0" indent="-285744" algn="ctr" defTabSz="914377" rtl="0" eaLnBrk="1" fontAlgn="auto" latinLnBrk="0" hangingPunct="1">
              <a:lnSpc>
                <a:spcPct val="100000"/>
              </a:lnSpc>
              <a:spcBef>
                <a:spcPts val="0"/>
              </a:spcBef>
              <a:spcAft>
                <a:spcPts val="0"/>
              </a:spcAft>
              <a:buClr>
                <a:srgbClr val="4E84C4">
                  <a:lumMod val="50000"/>
                </a:srgbClr>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63BE">
                  <a:lumMod val="50000"/>
                </a:srgbClr>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5E4041C-F374-4D71-881F-B884608EE2BB}"/>
              </a:ext>
            </a:extLst>
          </p:cNvPr>
          <p:cNvSpPr/>
          <p:nvPr/>
        </p:nvSpPr>
        <p:spPr>
          <a:xfrm>
            <a:off x="9839097" y="4577870"/>
            <a:ext cx="2352904" cy="235898"/>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1" u="none" strike="noStrike" kern="1200" cap="none" spc="0" normalizeH="0" baseline="0" noProof="0" dirty="0">
                <a:ln>
                  <a:noFill/>
                </a:ln>
                <a:solidFill>
                  <a:srgbClr val="0063BE">
                    <a:lumMod val="50000"/>
                  </a:srgbClr>
                </a:solidFill>
                <a:effectLst/>
                <a:uLnTx/>
                <a:uFillTx/>
                <a:latin typeface="Arial" charset="0"/>
                <a:ea typeface="+mn-ea"/>
                <a:cs typeface="+mn-cs"/>
              </a:rPr>
              <a:t>* Vital to determine health of data</a:t>
            </a:r>
          </a:p>
        </p:txBody>
      </p:sp>
      <p:sp>
        <p:nvSpPr>
          <p:cNvPr id="2" name="Rectangle 1">
            <a:extLst>
              <a:ext uri="{FF2B5EF4-FFF2-40B4-BE49-F238E27FC236}">
                <a16:creationId xmlns:a16="http://schemas.microsoft.com/office/drawing/2014/main" id="{BFEC30F5-9F6F-D660-C09B-B8416653B637}"/>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4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Governance – A Critical First Step</a:t>
            </a:r>
          </a:p>
        </p:txBody>
      </p:sp>
      <p:grpSp>
        <p:nvGrpSpPr>
          <p:cNvPr id="50" name="Group 49">
            <a:extLst>
              <a:ext uri="{FF2B5EF4-FFF2-40B4-BE49-F238E27FC236}">
                <a16:creationId xmlns:a16="http://schemas.microsoft.com/office/drawing/2014/main" id="{C242FF85-F78C-4E15-82DA-C2781073CF3C}"/>
              </a:ext>
            </a:extLst>
          </p:cNvPr>
          <p:cNvGrpSpPr/>
          <p:nvPr/>
        </p:nvGrpSpPr>
        <p:grpSpPr>
          <a:xfrm>
            <a:off x="7972868" y="2063853"/>
            <a:ext cx="1797896" cy="824272"/>
            <a:chOff x="530616" y="3603700"/>
            <a:chExt cx="1371600" cy="1216747"/>
          </a:xfrm>
        </p:grpSpPr>
        <p:sp>
          <p:nvSpPr>
            <p:cNvPr id="51" name="Rectangle 50">
              <a:extLst>
                <a:ext uri="{FF2B5EF4-FFF2-40B4-BE49-F238E27FC236}">
                  <a16:creationId xmlns:a16="http://schemas.microsoft.com/office/drawing/2014/main" id="{2425070B-0DF0-431E-B27C-52B383B25A4B}"/>
                </a:ext>
              </a:extLst>
            </p:cNvPr>
            <p:cNvSpPr/>
            <p:nvPr/>
          </p:nvSpPr>
          <p:spPr>
            <a:xfrm>
              <a:off x="530616" y="3631727"/>
              <a:ext cx="1371600" cy="1188720"/>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Ubiquitous rollout of Data Governance</a:t>
              </a:r>
            </a:p>
          </p:txBody>
        </p:sp>
        <p:sp>
          <p:nvSpPr>
            <p:cNvPr id="52" name="Freeform 134">
              <a:extLst>
                <a:ext uri="{FF2B5EF4-FFF2-40B4-BE49-F238E27FC236}">
                  <a16:creationId xmlns:a16="http://schemas.microsoft.com/office/drawing/2014/main" id="{1A458D44-E0DF-4F09-A355-D90E88629C2A}"/>
                </a:ext>
              </a:extLst>
            </p:cNvPr>
            <p:cNvSpPr>
              <a:spLocks/>
            </p:cNvSpPr>
            <p:nvPr/>
          </p:nvSpPr>
          <p:spPr bwMode="auto">
            <a:xfrm flipH="1">
              <a:off x="1237539" y="3603700"/>
              <a:ext cx="6130" cy="21455"/>
            </a:xfrm>
            <a:custGeom>
              <a:avLst/>
              <a:gdLst>
                <a:gd name="T0" fmla="*/ 23 w 26"/>
                <a:gd name="T1" fmla="*/ 4 h 84"/>
                <a:gd name="T2" fmla="*/ 25 w 26"/>
                <a:gd name="T3" fmla="*/ 7 h 84"/>
                <a:gd name="T4" fmla="*/ 26 w 26"/>
                <a:gd name="T5" fmla="*/ 12 h 84"/>
                <a:gd name="T6" fmla="*/ 26 w 26"/>
                <a:gd name="T7" fmla="*/ 72 h 84"/>
                <a:gd name="T8" fmla="*/ 25 w 26"/>
                <a:gd name="T9" fmla="*/ 76 h 84"/>
                <a:gd name="T10" fmla="*/ 23 w 26"/>
                <a:gd name="T11" fmla="*/ 79 h 84"/>
                <a:gd name="T12" fmla="*/ 18 w 26"/>
                <a:gd name="T13" fmla="*/ 83 h 84"/>
                <a:gd name="T14" fmla="*/ 13 w 26"/>
                <a:gd name="T15" fmla="*/ 84 h 84"/>
                <a:gd name="T16" fmla="*/ 7 w 26"/>
                <a:gd name="T17" fmla="*/ 83 h 84"/>
                <a:gd name="T18" fmla="*/ 4 w 26"/>
                <a:gd name="T19" fmla="*/ 79 h 84"/>
                <a:gd name="T20" fmla="*/ 1 w 26"/>
                <a:gd name="T21" fmla="*/ 76 h 84"/>
                <a:gd name="T22" fmla="*/ 0 w 26"/>
                <a:gd name="T23" fmla="*/ 72 h 84"/>
                <a:gd name="T24" fmla="*/ 0 w 26"/>
                <a:gd name="T25" fmla="*/ 12 h 84"/>
                <a:gd name="T26" fmla="*/ 1 w 26"/>
                <a:gd name="T27" fmla="*/ 7 h 84"/>
                <a:gd name="T28" fmla="*/ 4 w 26"/>
                <a:gd name="T29" fmla="*/ 3 h 84"/>
                <a:gd name="T30" fmla="*/ 7 w 26"/>
                <a:gd name="T31" fmla="*/ 1 h 84"/>
                <a:gd name="T32" fmla="*/ 13 w 26"/>
                <a:gd name="T33" fmla="*/ 0 h 84"/>
                <a:gd name="T34" fmla="*/ 18 w 26"/>
                <a:gd name="T35" fmla="*/ 1 h 84"/>
                <a:gd name="T36" fmla="*/ 23 w 26"/>
                <a:gd name="T3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84">
                  <a:moveTo>
                    <a:pt x="23" y="4"/>
                  </a:moveTo>
                  <a:lnTo>
                    <a:pt x="25" y="7"/>
                  </a:lnTo>
                  <a:lnTo>
                    <a:pt x="26" y="12"/>
                  </a:lnTo>
                  <a:lnTo>
                    <a:pt x="26" y="72"/>
                  </a:lnTo>
                  <a:lnTo>
                    <a:pt x="25" y="76"/>
                  </a:lnTo>
                  <a:lnTo>
                    <a:pt x="23" y="79"/>
                  </a:lnTo>
                  <a:lnTo>
                    <a:pt x="18" y="83"/>
                  </a:lnTo>
                  <a:lnTo>
                    <a:pt x="13" y="84"/>
                  </a:lnTo>
                  <a:lnTo>
                    <a:pt x="7" y="83"/>
                  </a:lnTo>
                  <a:lnTo>
                    <a:pt x="4" y="79"/>
                  </a:lnTo>
                  <a:lnTo>
                    <a:pt x="1" y="76"/>
                  </a:lnTo>
                  <a:lnTo>
                    <a:pt x="0" y="72"/>
                  </a:lnTo>
                  <a:lnTo>
                    <a:pt x="0" y="12"/>
                  </a:lnTo>
                  <a:lnTo>
                    <a:pt x="1" y="7"/>
                  </a:lnTo>
                  <a:lnTo>
                    <a:pt x="4" y="3"/>
                  </a:lnTo>
                  <a:lnTo>
                    <a:pt x="7" y="1"/>
                  </a:lnTo>
                  <a:lnTo>
                    <a:pt x="13" y="0"/>
                  </a:lnTo>
                  <a:lnTo>
                    <a:pt x="18" y="1"/>
                  </a:lnTo>
                  <a:lnTo>
                    <a:pt x="23" y="4"/>
                  </a:lnTo>
                  <a:close/>
                </a:path>
              </a:pathLst>
            </a:cu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US"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53" name="Group 52">
            <a:extLst>
              <a:ext uri="{FF2B5EF4-FFF2-40B4-BE49-F238E27FC236}">
                <a16:creationId xmlns:a16="http://schemas.microsoft.com/office/drawing/2014/main" id="{CE119A15-FB3D-4013-A2CD-960E2CF2346C}"/>
              </a:ext>
            </a:extLst>
          </p:cNvPr>
          <p:cNvGrpSpPr/>
          <p:nvPr/>
        </p:nvGrpSpPr>
        <p:grpSpPr>
          <a:xfrm>
            <a:off x="302136" y="1073736"/>
            <a:ext cx="2738688" cy="2928979"/>
            <a:chOff x="5820698" y="1238864"/>
            <a:chExt cx="3244645" cy="3647767"/>
          </a:xfrm>
        </p:grpSpPr>
        <p:sp>
          <p:nvSpPr>
            <p:cNvPr id="54" name="Isosceles Triangle 53">
              <a:extLst>
                <a:ext uri="{FF2B5EF4-FFF2-40B4-BE49-F238E27FC236}">
                  <a16:creationId xmlns:a16="http://schemas.microsoft.com/office/drawing/2014/main" id="{D1C8DD1F-957E-4CB8-BAF9-BB6F0D211AF6}"/>
                </a:ext>
              </a:extLst>
            </p:cNvPr>
            <p:cNvSpPr/>
            <p:nvPr/>
          </p:nvSpPr>
          <p:spPr>
            <a:xfrm>
              <a:off x="5820698" y="1238864"/>
              <a:ext cx="3244645" cy="560439"/>
            </a:xfrm>
            <a:prstGeom prst="triangle">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Data Office</a:t>
              </a:r>
            </a:p>
          </p:txBody>
        </p:sp>
        <p:sp>
          <p:nvSpPr>
            <p:cNvPr id="55" name="Rectangle 54">
              <a:extLst>
                <a:ext uri="{FF2B5EF4-FFF2-40B4-BE49-F238E27FC236}">
                  <a16:creationId xmlns:a16="http://schemas.microsoft.com/office/drawing/2014/main" id="{C5C61B41-559A-4194-9616-F63B17B1D2FF}"/>
                </a:ext>
              </a:extLst>
            </p:cNvPr>
            <p:cNvSpPr/>
            <p:nvPr/>
          </p:nvSpPr>
          <p:spPr>
            <a:xfrm>
              <a:off x="5840362" y="1828799"/>
              <a:ext cx="365761" cy="1976285"/>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Quality</a:t>
              </a:r>
            </a:p>
          </p:txBody>
        </p:sp>
        <p:sp>
          <p:nvSpPr>
            <p:cNvPr id="56" name="Rectangle 55">
              <a:extLst>
                <a:ext uri="{FF2B5EF4-FFF2-40B4-BE49-F238E27FC236}">
                  <a16:creationId xmlns:a16="http://schemas.microsoft.com/office/drawing/2014/main" id="{FB465079-3FCA-4DC1-BB4D-2C8084D7EC67}"/>
                </a:ext>
              </a:extLst>
            </p:cNvPr>
            <p:cNvSpPr/>
            <p:nvPr/>
          </p:nvSpPr>
          <p:spPr>
            <a:xfrm>
              <a:off x="6555166" y="1828799"/>
              <a:ext cx="365760" cy="1976284"/>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Lineage</a:t>
              </a:r>
            </a:p>
          </p:txBody>
        </p:sp>
        <p:sp>
          <p:nvSpPr>
            <p:cNvPr id="57" name="Rectangle 56">
              <a:extLst>
                <a:ext uri="{FF2B5EF4-FFF2-40B4-BE49-F238E27FC236}">
                  <a16:creationId xmlns:a16="http://schemas.microsoft.com/office/drawing/2014/main" id="{3AFFBD67-D480-4EB4-90A9-A65F79EFEB8B}"/>
                </a:ext>
              </a:extLst>
            </p:cNvPr>
            <p:cNvSpPr/>
            <p:nvPr/>
          </p:nvSpPr>
          <p:spPr>
            <a:xfrm>
              <a:off x="8699580" y="1828799"/>
              <a:ext cx="365760" cy="1976284"/>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Privacy</a:t>
              </a:r>
            </a:p>
          </p:txBody>
        </p:sp>
        <p:sp>
          <p:nvSpPr>
            <p:cNvPr id="58" name="Rectangle 57">
              <a:extLst>
                <a:ext uri="{FF2B5EF4-FFF2-40B4-BE49-F238E27FC236}">
                  <a16:creationId xmlns:a16="http://schemas.microsoft.com/office/drawing/2014/main" id="{A13A5D07-D858-4B51-B4C1-033E31D7B5B8}"/>
                </a:ext>
              </a:extLst>
            </p:cNvPr>
            <p:cNvSpPr/>
            <p:nvPr/>
          </p:nvSpPr>
          <p:spPr>
            <a:xfrm>
              <a:off x="7269970" y="1828799"/>
              <a:ext cx="365760" cy="1976284"/>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Metadata</a:t>
              </a:r>
            </a:p>
          </p:txBody>
        </p:sp>
        <p:sp>
          <p:nvSpPr>
            <p:cNvPr id="59" name="Rectangle 58">
              <a:extLst>
                <a:ext uri="{FF2B5EF4-FFF2-40B4-BE49-F238E27FC236}">
                  <a16:creationId xmlns:a16="http://schemas.microsoft.com/office/drawing/2014/main" id="{F8267A56-D4F1-472F-902A-3CCBA112B157}"/>
                </a:ext>
              </a:extLst>
            </p:cNvPr>
            <p:cNvSpPr/>
            <p:nvPr/>
          </p:nvSpPr>
          <p:spPr>
            <a:xfrm>
              <a:off x="7984774" y="1828799"/>
              <a:ext cx="365760" cy="1976284"/>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Catalogue</a:t>
              </a:r>
            </a:p>
          </p:txBody>
        </p:sp>
        <p:sp>
          <p:nvSpPr>
            <p:cNvPr id="60" name="Rectangle 59">
              <a:extLst>
                <a:ext uri="{FF2B5EF4-FFF2-40B4-BE49-F238E27FC236}">
                  <a16:creationId xmlns:a16="http://schemas.microsoft.com/office/drawing/2014/main" id="{CD57CE67-B297-43F3-880D-E9FE3B32B42C}"/>
                </a:ext>
              </a:extLst>
            </p:cNvPr>
            <p:cNvSpPr/>
            <p:nvPr/>
          </p:nvSpPr>
          <p:spPr>
            <a:xfrm rot="5400000">
              <a:off x="7269970" y="2404969"/>
              <a:ext cx="365760" cy="322497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Governance</a:t>
              </a:r>
            </a:p>
          </p:txBody>
        </p:sp>
        <p:sp>
          <p:nvSpPr>
            <p:cNvPr id="61" name="Rectangle 60">
              <a:extLst>
                <a:ext uri="{FF2B5EF4-FFF2-40B4-BE49-F238E27FC236}">
                  <a16:creationId xmlns:a16="http://schemas.microsoft.com/office/drawing/2014/main" id="{F97CD9F3-946E-4C63-81E4-1B28D6AFC3EE}"/>
                </a:ext>
              </a:extLst>
            </p:cNvPr>
            <p:cNvSpPr/>
            <p:nvPr/>
          </p:nvSpPr>
          <p:spPr>
            <a:xfrm rot="5400000">
              <a:off x="7170172" y="2991464"/>
              <a:ext cx="565355" cy="3224979"/>
            </a:xfrm>
            <a:prstGeom prst="rect">
              <a:avLst/>
            </a:prstGeom>
            <a:pattFill prst="openDmnd">
              <a:fgClr>
                <a:schemeClr val="bg1">
                  <a:lumMod val="75000"/>
                </a:schemeClr>
              </a:fgClr>
              <a:bgClr>
                <a:srgbClr val="EDE6A0"/>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Central Data Platform</a:t>
              </a:r>
            </a:p>
          </p:txBody>
        </p:sp>
      </p:grpSp>
      <p:sp>
        <p:nvSpPr>
          <p:cNvPr id="62" name="Arrow: Chevron 4">
            <a:extLst>
              <a:ext uri="{FF2B5EF4-FFF2-40B4-BE49-F238E27FC236}">
                <a16:creationId xmlns:a16="http://schemas.microsoft.com/office/drawing/2014/main" id="{5E06786D-6E31-40D7-A0A7-7A9C04E6F89F}"/>
              </a:ext>
            </a:extLst>
          </p:cNvPr>
          <p:cNvSpPr/>
          <p:nvPr/>
        </p:nvSpPr>
        <p:spPr>
          <a:xfrm>
            <a:off x="3166799" y="2439135"/>
            <a:ext cx="308725" cy="484184"/>
          </a:xfrm>
          <a:prstGeom prst="chevron">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B27F563-862E-440A-92DF-1355CDCADFA0}"/>
              </a:ext>
            </a:extLst>
          </p:cNvPr>
          <p:cNvSpPr txBox="1"/>
          <p:nvPr/>
        </p:nvSpPr>
        <p:spPr>
          <a:xfrm>
            <a:off x="3695734" y="740702"/>
            <a:ext cx="3903364" cy="338426"/>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974B07">
                    <a:lumMod val="75000"/>
                  </a:srgbClr>
                </a:solidFill>
                <a:effectLst/>
                <a:uLnTx/>
                <a:uFillTx/>
                <a:latin typeface="Aharoni" panose="020B0604020202020204" pitchFamily="2" charset="-79"/>
                <a:ea typeface="+mn-ea"/>
                <a:cs typeface="Aharoni" panose="020B0604020202020204" pitchFamily="2" charset="-79"/>
              </a:rPr>
              <a:t>Foundational Components of DG</a:t>
            </a:r>
          </a:p>
        </p:txBody>
      </p:sp>
      <p:sp>
        <p:nvSpPr>
          <p:cNvPr id="64" name="TextBox 63">
            <a:extLst>
              <a:ext uri="{FF2B5EF4-FFF2-40B4-BE49-F238E27FC236}">
                <a16:creationId xmlns:a16="http://schemas.microsoft.com/office/drawing/2014/main" id="{9BC83200-383E-42A7-8C9C-A16F1E004A05}"/>
              </a:ext>
            </a:extLst>
          </p:cNvPr>
          <p:cNvSpPr txBox="1"/>
          <p:nvPr/>
        </p:nvSpPr>
        <p:spPr>
          <a:xfrm>
            <a:off x="6957009" y="4682506"/>
            <a:ext cx="2316177" cy="379656"/>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5A51C"/>
                </a:solidFill>
                <a:effectLst/>
                <a:uLnTx/>
                <a:uFillTx/>
                <a:latin typeface="Calibri" panose="020F0502020204030204"/>
                <a:ea typeface="+mn-ea"/>
                <a:cs typeface="Aharoni" panose="020B0604020202020204" pitchFamily="2" charset="-79"/>
              </a:rPr>
              <a:t>Business Objectives</a:t>
            </a:r>
          </a:p>
        </p:txBody>
      </p:sp>
      <p:sp>
        <p:nvSpPr>
          <p:cNvPr id="65" name="Rectangle 64">
            <a:extLst>
              <a:ext uri="{FF2B5EF4-FFF2-40B4-BE49-F238E27FC236}">
                <a16:creationId xmlns:a16="http://schemas.microsoft.com/office/drawing/2014/main" id="{F3473CA9-A59E-44C6-AF1C-847E152C7F62}"/>
              </a:ext>
            </a:extLst>
          </p:cNvPr>
          <p:cNvSpPr/>
          <p:nvPr/>
        </p:nvSpPr>
        <p:spPr>
          <a:xfrm>
            <a:off x="5802098" y="1168486"/>
            <a:ext cx="1786999" cy="857431"/>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1370331"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Manage Risk &amp; Compliance</a:t>
            </a:r>
            <a:b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b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58B26A9-023B-45C8-BF61-9CCB9AAF534E}"/>
              </a:ext>
            </a:extLst>
          </p:cNvPr>
          <p:cNvSpPr/>
          <p:nvPr/>
        </p:nvSpPr>
        <p:spPr>
          <a:xfrm>
            <a:off x="3654190" y="1157684"/>
            <a:ext cx="1786999"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913555"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Define Data Strategy</a:t>
            </a:r>
          </a:p>
        </p:txBody>
      </p:sp>
      <p:sp>
        <p:nvSpPr>
          <p:cNvPr id="67" name="Rectangle 66">
            <a:extLst>
              <a:ext uri="{FF2B5EF4-FFF2-40B4-BE49-F238E27FC236}">
                <a16:creationId xmlns:a16="http://schemas.microsoft.com/office/drawing/2014/main" id="{DD5ABF8B-2697-460E-815D-3CA7E083BF1C}"/>
              </a:ext>
            </a:extLst>
          </p:cNvPr>
          <p:cNvSpPr/>
          <p:nvPr/>
        </p:nvSpPr>
        <p:spPr>
          <a:xfrm>
            <a:off x="10128086" y="1157685"/>
            <a:ext cx="1786999" cy="805281"/>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913555"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Democratize Data For Decision</a:t>
            </a:r>
          </a:p>
        </p:txBody>
      </p:sp>
      <p:sp>
        <p:nvSpPr>
          <p:cNvPr id="68" name="Rectangle 67">
            <a:extLst>
              <a:ext uri="{FF2B5EF4-FFF2-40B4-BE49-F238E27FC236}">
                <a16:creationId xmlns:a16="http://schemas.microsoft.com/office/drawing/2014/main" id="{42D844A0-C934-425B-A79D-BB4EF852092D}"/>
              </a:ext>
            </a:extLst>
          </p:cNvPr>
          <p:cNvSpPr/>
          <p:nvPr/>
        </p:nvSpPr>
        <p:spPr>
          <a:xfrm>
            <a:off x="7988241" y="1163344"/>
            <a:ext cx="1786999"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Actionable Insight Into Data Estate</a:t>
            </a:r>
          </a:p>
        </p:txBody>
      </p:sp>
      <p:sp>
        <p:nvSpPr>
          <p:cNvPr id="69" name="Rectangle 68">
            <a:extLst>
              <a:ext uri="{FF2B5EF4-FFF2-40B4-BE49-F238E27FC236}">
                <a16:creationId xmlns:a16="http://schemas.microsoft.com/office/drawing/2014/main" id="{51A24E3C-EE39-447E-875E-846DEC31B40A}"/>
              </a:ext>
            </a:extLst>
          </p:cNvPr>
          <p:cNvSpPr/>
          <p:nvPr/>
        </p:nvSpPr>
        <p:spPr>
          <a:xfrm>
            <a:off x="3655673" y="2090428"/>
            <a:ext cx="1797891"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1096265"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Trust in data</a:t>
            </a:r>
          </a:p>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910D0020-879B-4355-B89A-E14B75586C6E}"/>
              </a:ext>
            </a:extLst>
          </p:cNvPr>
          <p:cNvSpPr/>
          <p:nvPr/>
        </p:nvSpPr>
        <p:spPr>
          <a:xfrm>
            <a:off x="8016580" y="3034629"/>
            <a:ext cx="1797891" cy="805281"/>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913555" rIns="121807" bIns="121807" anchor="b" anchorCtr="0">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IN" sz="15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IN" sz="15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IN" sz="15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IN" sz="1469" b="0" i="0" u="none" strike="noStrike" kern="1200" cap="none" spc="0" normalizeH="0" baseline="0" noProof="0" dirty="0">
                <a:ln>
                  <a:noFill/>
                </a:ln>
                <a:solidFill>
                  <a:srgbClr val="000000"/>
                </a:solidFill>
                <a:effectLst/>
                <a:uLnTx/>
                <a:uFillTx/>
                <a:latin typeface="Calibri" panose="020F0502020204030204"/>
                <a:ea typeface="+mn-ea"/>
                <a:cs typeface="+mn-cs"/>
              </a:rPr>
              <a:t>Foster innovation through data </a:t>
            </a:r>
          </a:p>
        </p:txBody>
      </p:sp>
      <p:grpSp>
        <p:nvGrpSpPr>
          <p:cNvPr id="71" name="Group 70">
            <a:extLst>
              <a:ext uri="{FF2B5EF4-FFF2-40B4-BE49-F238E27FC236}">
                <a16:creationId xmlns:a16="http://schemas.microsoft.com/office/drawing/2014/main" id="{6C753B22-AE38-4603-888B-B958406C43BA}"/>
              </a:ext>
            </a:extLst>
          </p:cNvPr>
          <p:cNvGrpSpPr/>
          <p:nvPr/>
        </p:nvGrpSpPr>
        <p:grpSpPr>
          <a:xfrm>
            <a:off x="10128091" y="2100306"/>
            <a:ext cx="1797892" cy="805279"/>
            <a:chOff x="5486400" y="3389106"/>
            <a:chExt cx="1371600" cy="1188720"/>
          </a:xfrm>
        </p:grpSpPr>
        <p:sp>
          <p:nvSpPr>
            <p:cNvPr id="72" name="Rectangle 71">
              <a:extLst>
                <a:ext uri="{FF2B5EF4-FFF2-40B4-BE49-F238E27FC236}">
                  <a16:creationId xmlns:a16="http://schemas.microsoft.com/office/drawing/2014/main" id="{13FAF5D4-4748-45CF-8000-9BBEDE5D8D51}"/>
                </a:ext>
              </a:extLst>
            </p:cNvPr>
            <p:cNvSpPr/>
            <p:nvPr/>
          </p:nvSpPr>
          <p:spPr>
            <a:xfrm>
              <a:off x="5486400" y="3389106"/>
              <a:ext cx="1371600" cy="1188720"/>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Data driven decision culture</a:t>
              </a:r>
            </a:p>
          </p:txBody>
        </p:sp>
        <p:grpSp>
          <p:nvGrpSpPr>
            <p:cNvPr id="73" name="Group 72">
              <a:extLst>
                <a:ext uri="{FF2B5EF4-FFF2-40B4-BE49-F238E27FC236}">
                  <a16:creationId xmlns:a16="http://schemas.microsoft.com/office/drawing/2014/main" id="{E4D8A752-43F1-4BB3-9CDB-054D0B229A1B}"/>
                </a:ext>
              </a:extLst>
            </p:cNvPr>
            <p:cNvGrpSpPr>
              <a:grpSpLocks noChangeAspect="1"/>
            </p:cNvGrpSpPr>
            <p:nvPr/>
          </p:nvGrpSpPr>
          <p:grpSpPr>
            <a:xfrm>
              <a:off x="6156590" y="3513554"/>
              <a:ext cx="137863" cy="123092"/>
              <a:chOff x="5741988" y="2447925"/>
              <a:chExt cx="133350" cy="119063"/>
            </a:xfrm>
            <a:solidFill>
              <a:srgbClr val="0063BE"/>
            </a:solidFill>
          </p:grpSpPr>
          <p:sp>
            <p:nvSpPr>
              <p:cNvPr id="74" name="Freeform 163">
                <a:extLst>
                  <a:ext uri="{FF2B5EF4-FFF2-40B4-BE49-F238E27FC236}">
                    <a16:creationId xmlns:a16="http://schemas.microsoft.com/office/drawing/2014/main" id="{FCC8642D-20C4-400F-81F2-69C2A98F5676}"/>
                  </a:ext>
                </a:extLst>
              </p:cNvPr>
              <p:cNvSpPr>
                <a:spLocks/>
              </p:cNvSpPr>
              <p:nvPr/>
            </p:nvSpPr>
            <p:spPr bwMode="auto">
              <a:xfrm>
                <a:off x="5815013" y="2541588"/>
                <a:ext cx="23813" cy="25400"/>
              </a:xfrm>
              <a:custGeom>
                <a:avLst/>
                <a:gdLst>
                  <a:gd name="T0" fmla="*/ 49 w 92"/>
                  <a:gd name="T1" fmla="*/ 93 h 93"/>
                  <a:gd name="T2" fmla="*/ 92 w 92"/>
                  <a:gd name="T3" fmla="*/ 93 h 93"/>
                  <a:gd name="T4" fmla="*/ 92 w 92"/>
                  <a:gd name="T5" fmla="*/ 0 h 93"/>
                  <a:gd name="T6" fmla="*/ 0 w 92"/>
                  <a:gd name="T7" fmla="*/ 0 h 93"/>
                  <a:gd name="T8" fmla="*/ 0 w 92"/>
                  <a:gd name="T9" fmla="*/ 0 h 93"/>
                  <a:gd name="T10" fmla="*/ 0 w 92"/>
                  <a:gd name="T11" fmla="*/ 93 h 93"/>
                  <a:gd name="T12" fmla="*/ 49 w 9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92" h="93">
                    <a:moveTo>
                      <a:pt x="49" y="93"/>
                    </a:moveTo>
                    <a:lnTo>
                      <a:pt x="92" y="93"/>
                    </a:lnTo>
                    <a:lnTo>
                      <a:pt x="92" y="0"/>
                    </a:lnTo>
                    <a:lnTo>
                      <a:pt x="0" y="0"/>
                    </a:lnTo>
                    <a:lnTo>
                      <a:pt x="0" y="0"/>
                    </a:lnTo>
                    <a:lnTo>
                      <a:pt x="0" y="93"/>
                    </a:lnTo>
                    <a:lnTo>
                      <a:pt x="49" y="93"/>
                    </a:lnTo>
                    <a:close/>
                  </a:path>
                </a:pathLst>
              </a:cu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US"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Freeform 169">
                <a:extLst>
                  <a:ext uri="{FF2B5EF4-FFF2-40B4-BE49-F238E27FC236}">
                    <a16:creationId xmlns:a16="http://schemas.microsoft.com/office/drawing/2014/main" id="{2CE9B805-904E-410B-A0E8-7A0483E74596}"/>
                  </a:ext>
                </a:extLst>
              </p:cNvPr>
              <p:cNvSpPr>
                <a:spLocks/>
              </p:cNvSpPr>
              <p:nvPr/>
            </p:nvSpPr>
            <p:spPr bwMode="auto">
              <a:xfrm>
                <a:off x="5741988" y="2517775"/>
                <a:ext cx="23813" cy="23813"/>
              </a:xfrm>
              <a:custGeom>
                <a:avLst/>
                <a:gdLst>
                  <a:gd name="T0" fmla="*/ 92 w 92"/>
                  <a:gd name="T1" fmla="*/ 13 h 92"/>
                  <a:gd name="T2" fmla="*/ 92 w 92"/>
                  <a:gd name="T3" fmla="*/ 0 h 92"/>
                  <a:gd name="T4" fmla="*/ 0 w 92"/>
                  <a:gd name="T5" fmla="*/ 0 h 92"/>
                  <a:gd name="T6" fmla="*/ 0 w 92"/>
                  <a:gd name="T7" fmla="*/ 20 h 92"/>
                  <a:gd name="T8" fmla="*/ 0 w 92"/>
                  <a:gd name="T9" fmla="*/ 92 h 92"/>
                  <a:gd name="T10" fmla="*/ 92 w 92"/>
                  <a:gd name="T11" fmla="*/ 92 h 92"/>
                  <a:gd name="T12" fmla="*/ 92 w 92"/>
                  <a:gd name="T13" fmla="*/ 13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92" y="13"/>
                    </a:moveTo>
                    <a:lnTo>
                      <a:pt x="92" y="0"/>
                    </a:lnTo>
                    <a:lnTo>
                      <a:pt x="0" y="0"/>
                    </a:lnTo>
                    <a:lnTo>
                      <a:pt x="0" y="20"/>
                    </a:lnTo>
                    <a:lnTo>
                      <a:pt x="0" y="92"/>
                    </a:lnTo>
                    <a:lnTo>
                      <a:pt x="92" y="92"/>
                    </a:lnTo>
                    <a:lnTo>
                      <a:pt x="92" y="13"/>
                    </a:lnTo>
                    <a:close/>
                  </a:path>
                </a:pathLst>
              </a:cu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US"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Rectangle 173">
                <a:extLst>
                  <a:ext uri="{FF2B5EF4-FFF2-40B4-BE49-F238E27FC236}">
                    <a16:creationId xmlns:a16="http://schemas.microsoft.com/office/drawing/2014/main" id="{AE993BF1-EAF9-4B10-8909-741F5E4E8EEE}"/>
                  </a:ext>
                </a:extLst>
              </p:cNvPr>
              <p:cNvSpPr>
                <a:spLocks noChangeArrowheads="1"/>
              </p:cNvSpPr>
              <p:nvPr/>
            </p:nvSpPr>
            <p:spPr bwMode="auto">
              <a:xfrm>
                <a:off x="5859463" y="2495550"/>
                <a:ext cx="15875" cy="14288"/>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US"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Rectangle 175">
                <a:extLst>
                  <a:ext uri="{FF2B5EF4-FFF2-40B4-BE49-F238E27FC236}">
                    <a16:creationId xmlns:a16="http://schemas.microsoft.com/office/drawing/2014/main" id="{00DA5B42-5970-4B6D-B6CE-F1DF126DC88A}"/>
                  </a:ext>
                </a:extLst>
              </p:cNvPr>
              <p:cNvSpPr>
                <a:spLocks noChangeArrowheads="1"/>
              </p:cNvSpPr>
              <p:nvPr/>
            </p:nvSpPr>
            <p:spPr bwMode="auto">
              <a:xfrm>
                <a:off x="5807075" y="2447925"/>
                <a:ext cx="15875" cy="15875"/>
              </a:xfrm>
              <a:prstGeom prst="rect">
                <a:avLst/>
              </a:prstGeom>
              <a:gradFill>
                <a:gsLst>
                  <a:gs pos="0">
                    <a:schemeClr val="bg1">
                      <a:lumMod val="85000"/>
                    </a:schemeClr>
                  </a:gs>
                  <a:gs pos="35000">
                    <a:schemeClr val="bg1"/>
                  </a:gs>
                </a:gsLst>
                <a:lin ang="5400000" scaled="0"/>
              </a:gradFill>
              <a:ln>
                <a:solidFill>
                  <a:schemeClr val="accent5"/>
                </a:solidFill>
              </a:ln>
              <a:effectLst>
                <a:innerShdw dist="12700" dir="5400000">
                  <a:srgbClr val="0063BE"/>
                </a:innerShdw>
              </a:effectLst>
            </p:spPr>
            <p:txBody>
              <a:bodyPr wrap="square" lIns="121807" tIns="121807"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US" sz="1465"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8C800F66-5954-45A3-ABA8-8A88D61BEDAD}"/>
              </a:ext>
            </a:extLst>
          </p:cNvPr>
          <p:cNvSpPr/>
          <p:nvPr/>
        </p:nvSpPr>
        <p:spPr>
          <a:xfrm>
            <a:off x="3662297" y="3009394"/>
            <a:ext cx="1797891"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Single source of Truth</a:t>
            </a:r>
          </a:p>
        </p:txBody>
      </p:sp>
      <p:sp>
        <p:nvSpPr>
          <p:cNvPr id="79" name="Rectangle 78">
            <a:extLst>
              <a:ext uri="{FF2B5EF4-FFF2-40B4-BE49-F238E27FC236}">
                <a16:creationId xmlns:a16="http://schemas.microsoft.com/office/drawing/2014/main" id="{08EFD39D-D63A-4ED8-895B-5606ACA1FCAE}"/>
              </a:ext>
            </a:extLst>
          </p:cNvPr>
          <p:cNvSpPr/>
          <p:nvPr/>
        </p:nvSpPr>
        <p:spPr>
          <a:xfrm>
            <a:off x="5796652" y="3031969"/>
            <a:ext cx="1797891"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Promote Self Service Culture</a:t>
            </a:r>
          </a:p>
        </p:txBody>
      </p:sp>
      <p:sp>
        <p:nvSpPr>
          <p:cNvPr id="80" name="Rectangle 79">
            <a:extLst>
              <a:ext uri="{FF2B5EF4-FFF2-40B4-BE49-F238E27FC236}">
                <a16:creationId xmlns:a16="http://schemas.microsoft.com/office/drawing/2014/main" id="{0AC760CF-3947-4BF7-99FB-65FE5FC0E468}"/>
              </a:ext>
            </a:extLst>
          </p:cNvPr>
          <p:cNvSpPr/>
          <p:nvPr/>
        </p:nvSpPr>
        <p:spPr>
          <a:xfrm>
            <a:off x="5787269" y="2118040"/>
            <a:ext cx="1797891"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Trace data origin</a:t>
            </a:r>
          </a:p>
        </p:txBody>
      </p:sp>
      <p:sp>
        <p:nvSpPr>
          <p:cNvPr id="81" name="Rectangle 80">
            <a:extLst>
              <a:ext uri="{FF2B5EF4-FFF2-40B4-BE49-F238E27FC236}">
                <a16:creationId xmlns:a16="http://schemas.microsoft.com/office/drawing/2014/main" id="{818DD7D5-7444-4974-85B8-1DB52259D28F}"/>
              </a:ext>
            </a:extLst>
          </p:cNvPr>
          <p:cNvSpPr/>
          <p:nvPr/>
        </p:nvSpPr>
        <p:spPr>
          <a:xfrm>
            <a:off x="10123145" y="3041341"/>
            <a:ext cx="1797891" cy="805281"/>
          </a:xfrm>
          <a:prstGeom prst="rect">
            <a:avLst/>
          </a:prstGeom>
          <a:gradFill>
            <a:gsLst>
              <a:gs pos="0">
                <a:schemeClr val="bg1">
                  <a:lumMod val="85000"/>
                </a:schemeClr>
              </a:gs>
              <a:gs pos="35000">
                <a:schemeClr val="bg1"/>
              </a:gs>
            </a:gsLst>
            <a:lin ang="16200000" scaled="0"/>
          </a:gradFill>
          <a:ln>
            <a:solidFill>
              <a:schemeClr val="accent5"/>
            </a:solidFill>
          </a:ln>
          <a:effectLst>
            <a:innerShdw dist="12700" dir="16200000">
              <a:srgbClr val="0063BE"/>
            </a:innerShdw>
          </a:effectLst>
        </p:spPr>
        <p:txBody>
          <a:bodyPr wrap="square" lIns="121807" tIns="822199" rIns="121807" bIns="121807" anchor="b" anchorCtr="0">
            <a:noAutofit/>
          </a:bodyPr>
          <a:lstStyle/>
          <a:p>
            <a:pPr marL="0" marR="0" lvl="0" indent="0" algn="ctr" defTabSz="913509" rtl="0" eaLnBrk="1" fontAlgn="auto" latinLnBrk="0" hangingPunct="1">
              <a:lnSpc>
                <a:spcPct val="100000"/>
              </a:lnSpc>
              <a:spcBef>
                <a:spcPts val="0"/>
              </a:spcBef>
              <a:spcAft>
                <a:spcPts val="0"/>
              </a:spcAft>
              <a:buClrTx/>
              <a:buSzTx/>
              <a:buFontTx/>
              <a:buNone/>
              <a:tabLst/>
              <a:defRPr/>
            </a:pPr>
            <a:endPar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3509" rtl="0" eaLnBrk="1" fontAlgn="auto" latinLnBrk="0" hangingPunct="1">
              <a:lnSpc>
                <a:spcPct val="100000"/>
              </a:lnSpc>
              <a:spcBef>
                <a:spcPts val="0"/>
              </a:spcBef>
              <a:spcAft>
                <a:spcPts val="0"/>
              </a:spcAft>
              <a:buClrTx/>
              <a:buSzTx/>
              <a:buFontTx/>
              <a:buNone/>
              <a:tabLst/>
              <a:defRPr/>
            </a:pPr>
            <a:r>
              <a:rPr kumimoji="0" lang="en-IN" sz="1465" b="0" i="0" u="none" strike="noStrike" kern="1200" cap="none" spc="0" normalizeH="0" baseline="0" noProof="0" dirty="0">
                <a:ln>
                  <a:noFill/>
                </a:ln>
                <a:solidFill>
                  <a:srgbClr val="000000"/>
                </a:solidFill>
                <a:effectLst/>
                <a:uLnTx/>
                <a:uFillTx/>
                <a:latin typeface="Calibri" panose="020F0502020204030204"/>
                <a:ea typeface="+mn-ea"/>
                <a:cs typeface="+mn-cs"/>
              </a:rPr>
              <a:t>Ladder for Enterprise maturity</a:t>
            </a:r>
          </a:p>
        </p:txBody>
      </p:sp>
      <p:sp>
        <p:nvSpPr>
          <p:cNvPr id="82" name="TextBox 81">
            <a:extLst>
              <a:ext uri="{FF2B5EF4-FFF2-40B4-BE49-F238E27FC236}">
                <a16:creationId xmlns:a16="http://schemas.microsoft.com/office/drawing/2014/main" id="{21030919-077E-4997-83C5-EC8B4BD6C692}"/>
              </a:ext>
            </a:extLst>
          </p:cNvPr>
          <p:cNvSpPr txBox="1"/>
          <p:nvPr/>
        </p:nvSpPr>
        <p:spPr>
          <a:xfrm>
            <a:off x="7764639" y="713573"/>
            <a:ext cx="4060821" cy="338426"/>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974B07">
                    <a:lumMod val="75000"/>
                  </a:srgbClr>
                </a:solidFill>
                <a:effectLst/>
                <a:uLnTx/>
                <a:uFillTx/>
                <a:latin typeface="Aharoni" panose="020B0604020202020204" pitchFamily="2" charset="-79"/>
                <a:ea typeface="+mn-ea"/>
                <a:cs typeface="Aharoni" panose="020B0604020202020204" pitchFamily="2" charset="-79"/>
              </a:rPr>
              <a:t>Transformational Components of DG</a:t>
            </a:r>
          </a:p>
        </p:txBody>
      </p:sp>
      <p:sp>
        <p:nvSpPr>
          <p:cNvPr id="83" name="Arrow: Chevron 4">
            <a:extLst>
              <a:ext uri="{FF2B5EF4-FFF2-40B4-BE49-F238E27FC236}">
                <a16:creationId xmlns:a16="http://schemas.microsoft.com/office/drawing/2014/main" id="{BF18A67B-9FC9-4822-A386-B1846AB63B5D}"/>
              </a:ext>
            </a:extLst>
          </p:cNvPr>
          <p:cNvSpPr/>
          <p:nvPr/>
        </p:nvSpPr>
        <p:spPr>
          <a:xfrm rot="5400000">
            <a:off x="7697061" y="4196015"/>
            <a:ext cx="499320" cy="484184"/>
          </a:xfrm>
          <a:prstGeom prst="chevron">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C55F1E7E-D433-4C94-B47E-375E9FF9897F}"/>
              </a:ext>
            </a:extLst>
          </p:cNvPr>
          <p:cNvGrpSpPr/>
          <p:nvPr/>
        </p:nvGrpSpPr>
        <p:grpSpPr>
          <a:xfrm>
            <a:off x="4073875" y="5249337"/>
            <a:ext cx="7261509" cy="840108"/>
            <a:chOff x="2688184" y="3780080"/>
            <a:chExt cx="5446132" cy="630081"/>
          </a:xfrm>
        </p:grpSpPr>
        <p:sp>
          <p:nvSpPr>
            <p:cNvPr id="85" name="TextBox 84">
              <a:extLst>
                <a:ext uri="{FF2B5EF4-FFF2-40B4-BE49-F238E27FC236}">
                  <a16:creationId xmlns:a16="http://schemas.microsoft.com/office/drawing/2014/main" id="{951C0214-E6B7-47B9-AC75-C1B89469C473}"/>
                </a:ext>
              </a:extLst>
            </p:cNvPr>
            <p:cNvSpPr txBox="1"/>
            <p:nvPr/>
          </p:nvSpPr>
          <p:spPr>
            <a:xfrm>
              <a:off x="2688184" y="3782532"/>
              <a:ext cx="1504114" cy="21919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Informed Decision Making</a:t>
              </a:r>
            </a:p>
          </p:txBody>
        </p:sp>
        <p:sp>
          <p:nvSpPr>
            <p:cNvPr id="86" name="TextBox 85">
              <a:extLst>
                <a:ext uri="{FF2B5EF4-FFF2-40B4-BE49-F238E27FC236}">
                  <a16:creationId xmlns:a16="http://schemas.microsoft.com/office/drawing/2014/main" id="{C2F0B1D3-7194-43CA-8B19-92C5099DB70B}"/>
                </a:ext>
              </a:extLst>
            </p:cNvPr>
            <p:cNvSpPr txBox="1"/>
            <p:nvPr/>
          </p:nvSpPr>
          <p:spPr>
            <a:xfrm>
              <a:off x="4397464" y="3782532"/>
              <a:ext cx="1493803"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Regulatory Compliance</a:t>
              </a:r>
            </a:p>
          </p:txBody>
        </p:sp>
        <p:sp>
          <p:nvSpPr>
            <p:cNvPr id="87" name="TextBox 86">
              <a:extLst>
                <a:ext uri="{FF2B5EF4-FFF2-40B4-BE49-F238E27FC236}">
                  <a16:creationId xmlns:a16="http://schemas.microsoft.com/office/drawing/2014/main" id="{E5414B4B-C330-471C-9BB5-F8E880C21E09}"/>
                </a:ext>
              </a:extLst>
            </p:cNvPr>
            <p:cNvSpPr txBox="1"/>
            <p:nvPr/>
          </p:nvSpPr>
          <p:spPr>
            <a:xfrm>
              <a:off x="6238191" y="4184357"/>
              <a:ext cx="638065"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Security </a:t>
              </a:r>
            </a:p>
          </p:txBody>
        </p:sp>
        <p:sp>
          <p:nvSpPr>
            <p:cNvPr id="88" name="TextBox 87">
              <a:extLst>
                <a:ext uri="{FF2B5EF4-FFF2-40B4-BE49-F238E27FC236}">
                  <a16:creationId xmlns:a16="http://schemas.microsoft.com/office/drawing/2014/main" id="{DFC34B0B-F9B9-4096-9B18-3A7A2402C4BF}"/>
                </a:ext>
              </a:extLst>
            </p:cNvPr>
            <p:cNvSpPr txBox="1"/>
            <p:nvPr/>
          </p:nvSpPr>
          <p:spPr>
            <a:xfrm>
              <a:off x="5288929" y="4190967"/>
              <a:ext cx="797394"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Profitability</a:t>
              </a:r>
            </a:p>
          </p:txBody>
        </p:sp>
        <p:sp>
          <p:nvSpPr>
            <p:cNvPr id="89" name="TextBox 88">
              <a:extLst>
                <a:ext uri="{FF2B5EF4-FFF2-40B4-BE49-F238E27FC236}">
                  <a16:creationId xmlns:a16="http://schemas.microsoft.com/office/drawing/2014/main" id="{6EE0E9FD-C2AA-454A-B6D7-4750A265E7E3}"/>
                </a:ext>
              </a:extLst>
            </p:cNvPr>
            <p:cNvSpPr txBox="1"/>
            <p:nvPr/>
          </p:nvSpPr>
          <p:spPr>
            <a:xfrm>
              <a:off x="4172788" y="4190967"/>
              <a:ext cx="964272"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Accountability</a:t>
              </a:r>
            </a:p>
          </p:txBody>
        </p:sp>
        <p:sp>
          <p:nvSpPr>
            <p:cNvPr id="90" name="TextBox 89">
              <a:extLst>
                <a:ext uri="{FF2B5EF4-FFF2-40B4-BE49-F238E27FC236}">
                  <a16:creationId xmlns:a16="http://schemas.microsoft.com/office/drawing/2014/main" id="{FBA7114F-C29B-4E53-933C-97F30E2A8B22}"/>
                </a:ext>
              </a:extLst>
            </p:cNvPr>
            <p:cNvSpPr txBox="1"/>
            <p:nvPr/>
          </p:nvSpPr>
          <p:spPr>
            <a:xfrm>
              <a:off x="6048519" y="3780080"/>
              <a:ext cx="964272"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Availability</a:t>
              </a:r>
            </a:p>
          </p:txBody>
        </p:sp>
        <p:sp>
          <p:nvSpPr>
            <p:cNvPr id="91" name="TextBox 90">
              <a:extLst>
                <a:ext uri="{FF2B5EF4-FFF2-40B4-BE49-F238E27FC236}">
                  <a16:creationId xmlns:a16="http://schemas.microsoft.com/office/drawing/2014/main" id="{550A75CF-F4B8-4B1D-BEC5-2D13B8CA8C38}"/>
                </a:ext>
              </a:extLst>
            </p:cNvPr>
            <p:cNvSpPr txBox="1"/>
            <p:nvPr/>
          </p:nvSpPr>
          <p:spPr>
            <a:xfrm>
              <a:off x="7170044" y="3780080"/>
              <a:ext cx="964272" cy="2191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IN" sz="1299" b="1" i="0" u="none" strike="noStrike" kern="1200" cap="none" spc="0" normalizeH="0" baseline="0" noProof="0" dirty="0">
                  <a:ln>
                    <a:noFill/>
                  </a:ln>
                  <a:solidFill>
                    <a:srgbClr val="000000"/>
                  </a:solidFill>
                  <a:effectLst/>
                  <a:uLnTx/>
                  <a:uFillTx/>
                  <a:latin typeface="Calibri" panose="020F0502020204030204"/>
                  <a:ea typeface="+mn-ea"/>
                  <a:cs typeface="+mn-cs"/>
                </a:rPr>
                <a:t>Measurability</a:t>
              </a:r>
            </a:p>
          </p:txBody>
        </p:sp>
      </p:grpSp>
      <p:cxnSp>
        <p:nvCxnSpPr>
          <p:cNvPr id="92" name="Straight Connector 91">
            <a:extLst>
              <a:ext uri="{FF2B5EF4-FFF2-40B4-BE49-F238E27FC236}">
                <a16:creationId xmlns:a16="http://schemas.microsoft.com/office/drawing/2014/main" id="{310D71C9-99A8-4328-821D-B5D54A2D7068}"/>
              </a:ext>
            </a:extLst>
          </p:cNvPr>
          <p:cNvCxnSpPr/>
          <p:nvPr/>
        </p:nvCxnSpPr>
        <p:spPr>
          <a:xfrm>
            <a:off x="7792725" y="1209965"/>
            <a:ext cx="31468" cy="269908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19E486-2ED5-ADC4-24BE-891F0662FF35}"/>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57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Lineage – Patterns</a:t>
            </a:r>
          </a:p>
        </p:txBody>
      </p:sp>
      <p:sp>
        <p:nvSpPr>
          <p:cNvPr id="27" name="Rectangle 26">
            <a:extLst>
              <a:ext uri="{FF2B5EF4-FFF2-40B4-BE49-F238E27FC236}">
                <a16:creationId xmlns:a16="http://schemas.microsoft.com/office/drawing/2014/main" id="{9D7EA1C7-B4A5-4034-AC6A-AA21196A7F7E}"/>
              </a:ext>
            </a:extLst>
          </p:cNvPr>
          <p:cNvSpPr/>
          <p:nvPr/>
        </p:nvSpPr>
        <p:spPr>
          <a:xfrm>
            <a:off x="5929027" y="2018754"/>
            <a:ext cx="2585188" cy="4152122"/>
          </a:xfrm>
          <a:prstGeom prst="rect">
            <a:avLst/>
          </a:prstGeom>
          <a:noFill/>
          <a:ln w="28575" cap="flat" cmpd="sng" algn="ctr">
            <a:solidFill>
              <a:schemeClr val="accent5">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43CCFF5-2393-428A-9059-CF72241C4EB4}"/>
              </a:ext>
            </a:extLst>
          </p:cNvPr>
          <p:cNvSpPr txBox="1"/>
          <p:nvPr/>
        </p:nvSpPr>
        <p:spPr>
          <a:xfrm>
            <a:off x="5929026" y="2018754"/>
            <a:ext cx="25851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Absolute Data Lineage</a:t>
            </a:r>
          </a:p>
        </p:txBody>
      </p:sp>
      <p:sp>
        <p:nvSpPr>
          <p:cNvPr id="32" name="TextBox 31">
            <a:extLst>
              <a:ext uri="{FF2B5EF4-FFF2-40B4-BE49-F238E27FC236}">
                <a16:creationId xmlns:a16="http://schemas.microsoft.com/office/drawing/2014/main" id="{7B64FA81-A8AE-430B-B476-215C3615BFA8}"/>
              </a:ext>
            </a:extLst>
          </p:cNvPr>
          <p:cNvSpPr txBox="1"/>
          <p:nvPr/>
        </p:nvSpPr>
        <p:spPr>
          <a:xfrm>
            <a:off x="264643" y="3799649"/>
            <a:ext cx="5396184"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Absolute Data Lineage</a:t>
            </a:r>
            <a:endParaRPr kumimoji="0" lang="en-US" sz="18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Data tracking each row all the way back to its </a:t>
            </a:r>
            <a:r>
              <a:rPr kumimoji="0" lang="en-US" sz="14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Origin</a:t>
            </a: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 using the first available key value. Relatively complex process with source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Relative Data Lineage</a:t>
            </a:r>
            <a:endParaRPr kumimoji="0" lang="en-US" sz="12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ETL process with multiple steps, set up each table so that every row will have a pointer back to the key from the table that immediately preceded that load process. More applicable for enterprise data architecture with multi-step ETL process.</a:t>
            </a: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45EA094-09D9-423C-88B6-DDDBAC37E5E2}"/>
              </a:ext>
            </a:extLst>
          </p:cNvPr>
          <p:cNvSpPr/>
          <p:nvPr/>
        </p:nvSpPr>
        <p:spPr>
          <a:xfrm>
            <a:off x="6031407" y="2606582"/>
            <a:ext cx="2385918"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Using data Origin Key</a:t>
            </a:r>
          </a:p>
        </p:txBody>
      </p:sp>
      <p:sp>
        <p:nvSpPr>
          <p:cNvPr id="34" name="Rectangle 33">
            <a:extLst>
              <a:ext uri="{FF2B5EF4-FFF2-40B4-BE49-F238E27FC236}">
                <a16:creationId xmlns:a16="http://schemas.microsoft.com/office/drawing/2014/main" id="{D2C0822E-5A61-4489-95E0-72895C4D5410}"/>
              </a:ext>
            </a:extLst>
          </p:cNvPr>
          <p:cNvSpPr/>
          <p:nvPr/>
        </p:nvSpPr>
        <p:spPr>
          <a:xfrm>
            <a:off x="6031406" y="4298533"/>
            <a:ext cx="2385917"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Track back to origin using source key</a:t>
            </a:r>
          </a:p>
        </p:txBody>
      </p:sp>
      <p:sp>
        <p:nvSpPr>
          <p:cNvPr id="37" name="Rectangle 36">
            <a:extLst>
              <a:ext uri="{FF2B5EF4-FFF2-40B4-BE49-F238E27FC236}">
                <a16:creationId xmlns:a16="http://schemas.microsoft.com/office/drawing/2014/main" id="{E394F91E-F8CC-4288-BFC1-254A2D52ABE3}"/>
              </a:ext>
            </a:extLst>
          </p:cNvPr>
          <p:cNvSpPr/>
          <p:nvPr/>
        </p:nvSpPr>
        <p:spPr>
          <a:xfrm>
            <a:off x="8677717" y="2014398"/>
            <a:ext cx="2585188" cy="4152122"/>
          </a:xfrm>
          <a:prstGeom prst="rect">
            <a:avLst/>
          </a:prstGeom>
          <a:noFill/>
          <a:ln w="28575" cap="flat" cmpd="sng" algn="ctr">
            <a:solidFill>
              <a:schemeClr val="accent1">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B13CF2A2-A4C8-442B-9110-F337A705B79F}"/>
              </a:ext>
            </a:extLst>
          </p:cNvPr>
          <p:cNvSpPr txBox="1"/>
          <p:nvPr/>
        </p:nvSpPr>
        <p:spPr>
          <a:xfrm>
            <a:off x="8677716" y="2014398"/>
            <a:ext cx="25851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Relative Data Lineage</a:t>
            </a:r>
          </a:p>
        </p:txBody>
      </p:sp>
      <p:sp>
        <p:nvSpPr>
          <p:cNvPr id="39" name="Rectangle 38">
            <a:extLst>
              <a:ext uri="{FF2B5EF4-FFF2-40B4-BE49-F238E27FC236}">
                <a16:creationId xmlns:a16="http://schemas.microsoft.com/office/drawing/2014/main" id="{AC058E5E-2DAB-4477-814E-81B441BC1EF9}"/>
              </a:ext>
            </a:extLst>
          </p:cNvPr>
          <p:cNvSpPr/>
          <p:nvPr/>
        </p:nvSpPr>
        <p:spPr>
          <a:xfrm>
            <a:off x="8792773" y="2614661"/>
            <a:ext cx="2395563"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With Point back reference Key / Keys</a:t>
            </a:r>
          </a:p>
        </p:txBody>
      </p:sp>
      <p:sp>
        <p:nvSpPr>
          <p:cNvPr id="40" name="Rectangle 39">
            <a:extLst>
              <a:ext uri="{FF2B5EF4-FFF2-40B4-BE49-F238E27FC236}">
                <a16:creationId xmlns:a16="http://schemas.microsoft.com/office/drawing/2014/main" id="{760CDEA7-E32C-494A-87DA-58DB08D84459}"/>
              </a:ext>
            </a:extLst>
          </p:cNvPr>
          <p:cNvSpPr/>
          <p:nvPr/>
        </p:nvSpPr>
        <p:spPr>
          <a:xfrm>
            <a:off x="8792773" y="4306612"/>
            <a:ext cx="2395563"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Based on reference integrity.</a:t>
            </a:r>
          </a:p>
        </p:txBody>
      </p:sp>
      <p:pic>
        <p:nvPicPr>
          <p:cNvPr id="3" name="Picture 2" descr="Diagram&#10;&#10;Description automatically generated">
            <a:extLst>
              <a:ext uri="{FF2B5EF4-FFF2-40B4-BE49-F238E27FC236}">
                <a16:creationId xmlns:a16="http://schemas.microsoft.com/office/drawing/2014/main" id="{29E115D2-2DE2-4F37-A31C-A2614F5C15E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19938" y="891265"/>
            <a:ext cx="5114908" cy="2841080"/>
          </a:xfrm>
          <a:prstGeom prst="rect">
            <a:avLst/>
          </a:prstGeom>
        </p:spPr>
      </p:pic>
      <p:sp>
        <p:nvSpPr>
          <p:cNvPr id="2" name="Rectangle 1">
            <a:extLst>
              <a:ext uri="{FF2B5EF4-FFF2-40B4-BE49-F238E27FC236}">
                <a16:creationId xmlns:a16="http://schemas.microsoft.com/office/drawing/2014/main" id="{095C9161-6250-82F1-D1BA-15B02687A812}"/>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21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Lineage – Design Flow</a:t>
            </a:r>
          </a:p>
        </p:txBody>
      </p:sp>
      <p:pic>
        <p:nvPicPr>
          <p:cNvPr id="3" name="Picture 2" descr="Graphical user interface, application&#10;&#10;Description automatically generated">
            <a:extLst>
              <a:ext uri="{FF2B5EF4-FFF2-40B4-BE49-F238E27FC236}">
                <a16:creationId xmlns:a16="http://schemas.microsoft.com/office/drawing/2014/main" id="{476EA82E-5836-4D35-A241-5197EFDF1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782"/>
            <a:ext cx="12192000" cy="6024418"/>
          </a:xfrm>
          <a:prstGeom prst="rect">
            <a:avLst/>
          </a:prstGeom>
        </p:spPr>
      </p:pic>
      <p:sp>
        <p:nvSpPr>
          <p:cNvPr id="2" name="Rectangle 1">
            <a:extLst>
              <a:ext uri="{FF2B5EF4-FFF2-40B4-BE49-F238E27FC236}">
                <a16:creationId xmlns:a16="http://schemas.microsoft.com/office/drawing/2014/main" id="{2BF25CB6-05DE-751B-574F-C1D9307B60EE}"/>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48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Security</a:t>
            </a:r>
          </a:p>
        </p:txBody>
      </p:sp>
      <p:sp>
        <p:nvSpPr>
          <p:cNvPr id="5" name="Rectangle 4">
            <a:extLst>
              <a:ext uri="{FF2B5EF4-FFF2-40B4-BE49-F238E27FC236}">
                <a16:creationId xmlns:a16="http://schemas.microsoft.com/office/drawing/2014/main" id="{7E5DE8B4-EC30-4691-A8D1-AE7BD01544EC}"/>
              </a:ext>
            </a:extLst>
          </p:cNvPr>
          <p:cNvSpPr/>
          <p:nvPr/>
        </p:nvSpPr>
        <p:spPr>
          <a:xfrm>
            <a:off x="5929027" y="1455576"/>
            <a:ext cx="1851588" cy="4152122"/>
          </a:xfrm>
          <a:prstGeom prst="rect">
            <a:avLst/>
          </a:prstGeom>
          <a:noFill/>
          <a:ln w="28575" cap="flat" cmpd="sng" algn="ctr">
            <a:solidFill>
              <a:schemeClr val="accent5">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B8E313E-5F8F-4210-B100-EEEBBD99D6B0}"/>
              </a:ext>
            </a:extLst>
          </p:cNvPr>
          <p:cNvSpPr/>
          <p:nvPr/>
        </p:nvSpPr>
        <p:spPr>
          <a:xfrm>
            <a:off x="9854429" y="1455576"/>
            <a:ext cx="1851588" cy="4152122"/>
          </a:xfrm>
          <a:prstGeom prst="rect">
            <a:avLst/>
          </a:prstGeom>
          <a:noFill/>
          <a:ln w="28575" cap="flat" cmpd="sng" algn="ctr">
            <a:solidFill>
              <a:schemeClr val="accent3">
                <a:lumMod val="5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D39B047-031E-42E4-BADA-8CAE2BB905D6}"/>
              </a:ext>
            </a:extLst>
          </p:cNvPr>
          <p:cNvSpPr txBox="1"/>
          <p:nvPr/>
        </p:nvSpPr>
        <p:spPr>
          <a:xfrm>
            <a:off x="5929026" y="1455576"/>
            <a:ext cx="18515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Monitor</a:t>
            </a:r>
          </a:p>
        </p:txBody>
      </p:sp>
      <p:sp>
        <p:nvSpPr>
          <p:cNvPr id="10" name="TextBox 9">
            <a:extLst>
              <a:ext uri="{FF2B5EF4-FFF2-40B4-BE49-F238E27FC236}">
                <a16:creationId xmlns:a16="http://schemas.microsoft.com/office/drawing/2014/main" id="{5E43F130-C33F-4C3F-969F-2B272A913739}"/>
              </a:ext>
            </a:extLst>
          </p:cNvPr>
          <p:cNvSpPr txBox="1"/>
          <p:nvPr/>
        </p:nvSpPr>
        <p:spPr>
          <a:xfrm>
            <a:off x="9853663" y="1455576"/>
            <a:ext cx="185235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rPr>
              <a:t>Respond</a:t>
            </a:r>
          </a:p>
        </p:txBody>
      </p:sp>
      <p:sp>
        <p:nvSpPr>
          <p:cNvPr id="12" name="TextBox 11">
            <a:extLst>
              <a:ext uri="{FF2B5EF4-FFF2-40B4-BE49-F238E27FC236}">
                <a16:creationId xmlns:a16="http://schemas.microsoft.com/office/drawing/2014/main" id="{480C7F20-8DD6-4B11-9D4F-8A5BA419F04F}"/>
              </a:ext>
            </a:extLst>
          </p:cNvPr>
          <p:cNvSpPr txBox="1"/>
          <p:nvPr/>
        </p:nvSpPr>
        <p:spPr>
          <a:xfrm>
            <a:off x="224592" y="1673252"/>
            <a:ext cx="5396184" cy="41242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Monitor</a:t>
            </a:r>
            <a:endParaRPr kumimoji="0" lang="en-US" sz="18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Identifying data inconsistencies and using the right checks and KPIs is often a challenging task, especially in commonly used heterogenous system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Detect</a:t>
            </a:r>
            <a:endParaRPr kumimoji="0" lang="en-US" sz="12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Integrating effective data quality processes and tools often very complex. The importance is even increasing in the context of harmonization which drive even higher requirements and complexity for data quality and cleansing.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rPr>
              <a:t>Respond</a:t>
            </a:r>
            <a:endParaRPr kumimoji="0" lang="en-US" sz="12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Development of a plan that defines roles, responsibilities, sequencing, funding and technology enablers to perform all other data quality management related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D6492A">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2EF42D2-82DF-46DC-8BA6-7E7EBB817865}"/>
              </a:ext>
            </a:extLst>
          </p:cNvPr>
          <p:cNvSpPr/>
          <p:nvPr/>
        </p:nvSpPr>
        <p:spPr>
          <a:xfrm>
            <a:off x="6031407" y="2043404"/>
            <a:ext cx="1622908"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AWS Services / Systems</a:t>
            </a:r>
          </a:p>
        </p:txBody>
      </p:sp>
      <p:sp>
        <p:nvSpPr>
          <p:cNvPr id="14" name="Rectangle 13">
            <a:extLst>
              <a:ext uri="{FF2B5EF4-FFF2-40B4-BE49-F238E27FC236}">
                <a16:creationId xmlns:a16="http://schemas.microsoft.com/office/drawing/2014/main" id="{0B10BB64-C3A3-491F-A335-EC9203C25255}"/>
              </a:ext>
            </a:extLst>
          </p:cNvPr>
          <p:cNvSpPr/>
          <p:nvPr/>
        </p:nvSpPr>
        <p:spPr>
          <a:xfrm>
            <a:off x="6031407" y="3735355"/>
            <a:ext cx="1622908"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Hosted Applications</a:t>
            </a:r>
          </a:p>
        </p:txBody>
      </p:sp>
      <p:sp>
        <p:nvSpPr>
          <p:cNvPr id="15" name="Rectangle 14">
            <a:extLst>
              <a:ext uri="{FF2B5EF4-FFF2-40B4-BE49-F238E27FC236}">
                <a16:creationId xmlns:a16="http://schemas.microsoft.com/office/drawing/2014/main" id="{AAE60E2C-0011-4229-9F1E-9F9FEED7F01F}"/>
              </a:ext>
            </a:extLst>
          </p:cNvPr>
          <p:cNvSpPr/>
          <p:nvPr/>
        </p:nvSpPr>
        <p:spPr>
          <a:xfrm>
            <a:off x="9949399" y="2055839"/>
            <a:ext cx="1667664" cy="867665"/>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Remediation Action</a:t>
            </a:r>
          </a:p>
        </p:txBody>
      </p:sp>
      <p:sp>
        <p:nvSpPr>
          <p:cNvPr id="16" name="Rectangle 15">
            <a:extLst>
              <a:ext uri="{FF2B5EF4-FFF2-40B4-BE49-F238E27FC236}">
                <a16:creationId xmlns:a16="http://schemas.microsoft.com/office/drawing/2014/main" id="{266D9A78-A5B1-4B6A-8DDD-7BB45B52F8F0}"/>
              </a:ext>
            </a:extLst>
          </p:cNvPr>
          <p:cNvSpPr/>
          <p:nvPr/>
        </p:nvSpPr>
        <p:spPr>
          <a:xfrm>
            <a:off x="9949399" y="3148924"/>
            <a:ext cx="1667664" cy="867665"/>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Compensating Control</a:t>
            </a:r>
          </a:p>
        </p:txBody>
      </p:sp>
      <p:sp>
        <p:nvSpPr>
          <p:cNvPr id="20" name="Rectangle 19">
            <a:extLst>
              <a:ext uri="{FF2B5EF4-FFF2-40B4-BE49-F238E27FC236}">
                <a16:creationId xmlns:a16="http://schemas.microsoft.com/office/drawing/2014/main" id="{DB8E313E-5F8F-4210-B100-EEEBBD99D6B0}"/>
              </a:ext>
            </a:extLst>
          </p:cNvPr>
          <p:cNvSpPr/>
          <p:nvPr/>
        </p:nvSpPr>
        <p:spPr>
          <a:xfrm>
            <a:off x="7892111" y="1451220"/>
            <a:ext cx="1851588" cy="4152122"/>
          </a:xfrm>
          <a:prstGeom prst="rect">
            <a:avLst/>
          </a:prstGeom>
          <a:noFill/>
          <a:ln w="28575" cap="flat" cmpd="sng" algn="ctr">
            <a:solidFill>
              <a:schemeClr val="accent1">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5E43F130-C33F-4C3F-969F-2B272A913739}"/>
              </a:ext>
            </a:extLst>
          </p:cNvPr>
          <p:cNvSpPr txBox="1"/>
          <p:nvPr/>
        </p:nvSpPr>
        <p:spPr>
          <a:xfrm>
            <a:off x="7891345" y="1451220"/>
            <a:ext cx="18515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Detect</a:t>
            </a:r>
          </a:p>
        </p:txBody>
      </p:sp>
      <p:sp>
        <p:nvSpPr>
          <p:cNvPr id="22" name="Rectangle 21">
            <a:extLst>
              <a:ext uri="{FF2B5EF4-FFF2-40B4-BE49-F238E27FC236}">
                <a16:creationId xmlns:a16="http://schemas.microsoft.com/office/drawing/2014/main" id="{AAE60E2C-0011-4229-9F1E-9F9FEED7F01F}"/>
              </a:ext>
            </a:extLst>
          </p:cNvPr>
          <p:cNvSpPr/>
          <p:nvPr/>
        </p:nvSpPr>
        <p:spPr>
          <a:xfrm>
            <a:off x="7993430" y="2051483"/>
            <a:ext cx="163502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Events and Alarms</a:t>
            </a:r>
          </a:p>
        </p:txBody>
      </p:sp>
      <p:sp>
        <p:nvSpPr>
          <p:cNvPr id="23" name="Rectangle 22">
            <a:extLst>
              <a:ext uri="{FF2B5EF4-FFF2-40B4-BE49-F238E27FC236}">
                <a16:creationId xmlns:a16="http://schemas.microsoft.com/office/drawing/2014/main" id="{266D9A78-A5B1-4B6A-8DDD-7BB45B52F8F0}"/>
              </a:ext>
            </a:extLst>
          </p:cNvPr>
          <p:cNvSpPr/>
          <p:nvPr/>
        </p:nvSpPr>
        <p:spPr>
          <a:xfrm>
            <a:off x="7993430" y="3743434"/>
            <a:ext cx="163502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Incoming Notifications</a:t>
            </a:r>
          </a:p>
        </p:txBody>
      </p:sp>
      <p:sp>
        <p:nvSpPr>
          <p:cNvPr id="17" name="Rectangle 16">
            <a:extLst>
              <a:ext uri="{FF2B5EF4-FFF2-40B4-BE49-F238E27FC236}">
                <a16:creationId xmlns:a16="http://schemas.microsoft.com/office/drawing/2014/main" id="{B026F830-5430-4371-B741-9135E45D5208}"/>
              </a:ext>
            </a:extLst>
          </p:cNvPr>
          <p:cNvSpPr/>
          <p:nvPr/>
        </p:nvSpPr>
        <p:spPr>
          <a:xfrm>
            <a:off x="9940817" y="4280118"/>
            <a:ext cx="1667664" cy="867665"/>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Outgoing Notifications</a:t>
            </a:r>
          </a:p>
        </p:txBody>
      </p:sp>
      <p:sp>
        <p:nvSpPr>
          <p:cNvPr id="2" name="Rectangle 1">
            <a:extLst>
              <a:ext uri="{FF2B5EF4-FFF2-40B4-BE49-F238E27FC236}">
                <a16:creationId xmlns:a16="http://schemas.microsoft.com/office/drawing/2014/main" id="{37A83300-55F8-6808-F312-348004F33D8A}"/>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59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Security – Design Flow</a:t>
            </a:r>
          </a:p>
        </p:txBody>
      </p:sp>
      <p:pic>
        <p:nvPicPr>
          <p:cNvPr id="3" name="Picture 2">
            <a:extLst>
              <a:ext uri="{FF2B5EF4-FFF2-40B4-BE49-F238E27FC236}">
                <a16:creationId xmlns:a16="http://schemas.microsoft.com/office/drawing/2014/main" id="{BEFA5D73-4A66-48CF-93C9-39846462C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144"/>
            <a:ext cx="12192000" cy="5809074"/>
          </a:xfrm>
          <a:prstGeom prst="rect">
            <a:avLst/>
          </a:prstGeom>
        </p:spPr>
      </p:pic>
      <p:sp>
        <p:nvSpPr>
          <p:cNvPr id="2" name="Rectangle 1">
            <a:extLst>
              <a:ext uri="{FF2B5EF4-FFF2-40B4-BE49-F238E27FC236}">
                <a16:creationId xmlns:a16="http://schemas.microsoft.com/office/drawing/2014/main" id="{F85EF8E4-C25E-DE80-A1B8-549930D2465B}"/>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580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Focus Of the Hour</a:t>
            </a:r>
          </a:p>
        </p:txBody>
      </p:sp>
      <p:grpSp>
        <p:nvGrpSpPr>
          <p:cNvPr id="2" name="Group 1">
            <a:extLst>
              <a:ext uri="{FF2B5EF4-FFF2-40B4-BE49-F238E27FC236}">
                <a16:creationId xmlns:a16="http://schemas.microsoft.com/office/drawing/2014/main" id="{3BA9CFA7-D18A-42B8-A484-9A58CE58EBF3}"/>
              </a:ext>
            </a:extLst>
          </p:cNvPr>
          <p:cNvGrpSpPr/>
          <p:nvPr/>
        </p:nvGrpSpPr>
        <p:grpSpPr>
          <a:xfrm>
            <a:off x="1137921" y="2107431"/>
            <a:ext cx="8667723" cy="2649202"/>
            <a:chOff x="1137921" y="2107431"/>
            <a:chExt cx="8667723" cy="2649202"/>
          </a:xfrm>
        </p:grpSpPr>
        <p:sp>
          <p:nvSpPr>
            <p:cNvPr id="5" name="Rectangle 4">
              <a:extLst>
                <a:ext uri="{FF2B5EF4-FFF2-40B4-BE49-F238E27FC236}">
                  <a16:creationId xmlns:a16="http://schemas.microsoft.com/office/drawing/2014/main" id="{08B4140F-7B88-4C2C-A4D1-C427F15532F0}"/>
                </a:ext>
              </a:extLst>
            </p:cNvPr>
            <p:cNvSpPr/>
            <p:nvPr/>
          </p:nvSpPr>
          <p:spPr>
            <a:xfrm>
              <a:off x="1419992" y="2107431"/>
              <a:ext cx="8385652" cy="609636"/>
            </a:xfrm>
            <a:prstGeom prst="rect">
              <a:avLst/>
            </a:prstGeom>
            <a:solidFill>
              <a:sysClr val="window" lastClr="FFFFFF">
                <a:lumMod val="85000"/>
                <a:alpha val="80000"/>
              </a:sysClr>
            </a:solidFill>
          </p:spPr>
          <p:txBody>
            <a:bodyPr wrap="square" lIns="342900" tIns="68580" bIns="68580" anchor="ctr">
              <a:noAutofit/>
            </a:bodyPr>
            <a:lstStyle/>
            <a:p>
              <a:pPr indent="441325"/>
              <a:r>
                <a:rPr lang="en-US" kern="0" dirty="0">
                  <a:solidFill>
                    <a:prstClr val="black"/>
                  </a:solidFill>
                  <a:cs typeface="Calibri" panose="020F0502020204030204" pitchFamily="34" charset="0"/>
                </a:rPr>
                <a:t>Background: XXX and TCS’ discussions so far</a:t>
              </a:r>
            </a:p>
          </p:txBody>
        </p:sp>
        <p:sp>
          <p:nvSpPr>
            <p:cNvPr id="6" name="Rectangle 5">
              <a:extLst>
                <a:ext uri="{FF2B5EF4-FFF2-40B4-BE49-F238E27FC236}">
                  <a16:creationId xmlns:a16="http://schemas.microsoft.com/office/drawing/2014/main" id="{ED9E5033-4B15-429C-98F2-F74E785972D9}"/>
                </a:ext>
              </a:extLst>
            </p:cNvPr>
            <p:cNvSpPr/>
            <p:nvPr/>
          </p:nvSpPr>
          <p:spPr>
            <a:xfrm>
              <a:off x="1137921" y="2207630"/>
              <a:ext cx="951023" cy="388629"/>
            </a:xfrm>
            <a:prstGeom prst="rect">
              <a:avLst/>
            </a:prstGeom>
            <a:solidFill>
              <a:sysClr val="window" lastClr="FFFFFF">
                <a:lumMod val="75000"/>
              </a:sysClr>
            </a:solidFill>
          </p:spPr>
          <p:txBody>
            <a:bodyPr wrap="none" lIns="68580" tIns="68580" bIns="68580" anchor="ctr">
              <a:noAutofit/>
            </a:bodyPr>
            <a:lstStyle/>
            <a:p>
              <a:pPr algn="r"/>
              <a:r>
                <a:rPr lang="en-US" altLang="en-US" sz="3200" b="1" i="1" kern="0" dirty="0">
                  <a:solidFill>
                    <a:prstClr val="black"/>
                  </a:solidFill>
                  <a:cs typeface="Calibri" panose="020F0502020204030204" pitchFamily="34" charset="0"/>
                </a:rPr>
                <a:t>01</a:t>
              </a:r>
            </a:p>
          </p:txBody>
        </p:sp>
        <p:sp>
          <p:nvSpPr>
            <p:cNvPr id="8" name="Rectangle 7">
              <a:extLst>
                <a:ext uri="{FF2B5EF4-FFF2-40B4-BE49-F238E27FC236}">
                  <a16:creationId xmlns:a16="http://schemas.microsoft.com/office/drawing/2014/main" id="{F17EF31F-5A6E-42D4-87B9-2F7D1653780F}"/>
                </a:ext>
              </a:extLst>
            </p:cNvPr>
            <p:cNvSpPr/>
            <p:nvPr/>
          </p:nvSpPr>
          <p:spPr>
            <a:xfrm>
              <a:off x="1419992" y="278338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TCS’ vision for XXX’s Enterprise Data Platform</a:t>
              </a:r>
            </a:p>
          </p:txBody>
        </p:sp>
        <p:sp>
          <p:nvSpPr>
            <p:cNvPr id="10" name="Rectangle 9">
              <a:extLst>
                <a:ext uri="{FF2B5EF4-FFF2-40B4-BE49-F238E27FC236}">
                  <a16:creationId xmlns:a16="http://schemas.microsoft.com/office/drawing/2014/main" id="{50251717-E2D8-4B80-9BC1-E074D85C0E82}"/>
                </a:ext>
              </a:extLst>
            </p:cNvPr>
            <p:cNvSpPr/>
            <p:nvPr/>
          </p:nvSpPr>
          <p:spPr>
            <a:xfrm>
              <a:off x="1137921" y="288358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02</a:t>
              </a:r>
            </a:p>
          </p:txBody>
        </p:sp>
        <p:sp>
          <p:nvSpPr>
            <p:cNvPr id="11" name="Rectangle 10">
              <a:extLst>
                <a:ext uri="{FF2B5EF4-FFF2-40B4-BE49-F238E27FC236}">
                  <a16:creationId xmlns:a16="http://schemas.microsoft.com/office/drawing/2014/main" id="{7EED1FA5-7F61-4457-B3CA-8C1F02CDBA56}"/>
                </a:ext>
              </a:extLst>
            </p:cNvPr>
            <p:cNvSpPr/>
            <p:nvPr/>
          </p:nvSpPr>
          <p:spPr>
            <a:xfrm>
              <a:off x="1419992" y="3471040"/>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Solution Overview</a:t>
              </a:r>
            </a:p>
          </p:txBody>
        </p:sp>
        <p:sp>
          <p:nvSpPr>
            <p:cNvPr id="12" name="Rectangle 11">
              <a:extLst>
                <a:ext uri="{FF2B5EF4-FFF2-40B4-BE49-F238E27FC236}">
                  <a16:creationId xmlns:a16="http://schemas.microsoft.com/office/drawing/2014/main" id="{CB5BFF9D-05EB-4685-AB46-E5C748BC6EAD}"/>
                </a:ext>
              </a:extLst>
            </p:cNvPr>
            <p:cNvSpPr/>
            <p:nvPr/>
          </p:nvSpPr>
          <p:spPr>
            <a:xfrm>
              <a:off x="1137921" y="357124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03</a:t>
              </a:r>
            </a:p>
          </p:txBody>
        </p:sp>
        <p:sp>
          <p:nvSpPr>
            <p:cNvPr id="13" name="Rectangle 12">
              <a:extLst>
                <a:ext uri="{FF2B5EF4-FFF2-40B4-BE49-F238E27FC236}">
                  <a16:creationId xmlns:a16="http://schemas.microsoft.com/office/drawing/2014/main" id="{5E4D4B2D-B1A1-41B2-8FFC-8D1CED4A1665}"/>
                </a:ext>
              </a:extLst>
            </p:cNvPr>
            <p:cNvSpPr/>
            <p:nvPr/>
          </p:nvSpPr>
          <p:spPr>
            <a:xfrm>
              <a:off x="1419992" y="414699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High level architecture &amp; key solution tenets</a:t>
              </a:r>
            </a:p>
          </p:txBody>
        </p:sp>
        <p:sp>
          <p:nvSpPr>
            <p:cNvPr id="14" name="Rectangle 13">
              <a:extLst>
                <a:ext uri="{FF2B5EF4-FFF2-40B4-BE49-F238E27FC236}">
                  <a16:creationId xmlns:a16="http://schemas.microsoft.com/office/drawing/2014/main" id="{94C447FB-A3BF-4A08-B018-EE544F4F0CC7}"/>
                </a:ext>
              </a:extLst>
            </p:cNvPr>
            <p:cNvSpPr/>
            <p:nvPr/>
          </p:nvSpPr>
          <p:spPr>
            <a:xfrm>
              <a:off x="1137921" y="424719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04</a:t>
              </a:r>
            </a:p>
          </p:txBody>
        </p:sp>
      </p:grpSp>
      <p:sp>
        <p:nvSpPr>
          <p:cNvPr id="3" name="Rectangle 2">
            <a:extLst>
              <a:ext uri="{FF2B5EF4-FFF2-40B4-BE49-F238E27FC236}">
                <a16:creationId xmlns:a16="http://schemas.microsoft.com/office/drawing/2014/main" id="{57B74940-FE6C-507C-DCCA-711A9E0BECBD}"/>
              </a:ext>
            </a:extLst>
          </p:cNvPr>
          <p:cNvSpPr/>
          <p:nvPr/>
        </p:nvSpPr>
        <p:spPr>
          <a:xfrm>
            <a:off x="1137921" y="6489290"/>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116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Quality Management</a:t>
            </a:r>
          </a:p>
        </p:txBody>
      </p:sp>
      <p:sp>
        <p:nvSpPr>
          <p:cNvPr id="4" name="Slide Number Placeholder 3">
            <a:extLst>
              <a:ext uri="{FF2B5EF4-FFF2-40B4-BE49-F238E27FC236}">
                <a16:creationId xmlns:a16="http://schemas.microsoft.com/office/drawing/2014/main" id="{832D14F8-1C2C-44D5-A29D-609A2AE1C0D2}"/>
              </a:ext>
            </a:extLst>
          </p:cNvPr>
          <p:cNvSpPr txBox="1">
            <a:spLocks/>
          </p:cNvSpPr>
          <p:nvPr/>
        </p:nvSpPr>
        <p:spPr>
          <a:xfrm>
            <a:off x="5653618" y="6473953"/>
            <a:ext cx="884767" cy="3603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fld id="{7BD4C4E9-31D3-4745-A4A1-42769EE3C628}" type="slidenum">
              <a:rPr lang="en-US" sz="1067" b="1" smtClean="0">
                <a:solidFill>
                  <a:prstClr val="white">
                    <a:lumMod val="50000"/>
                  </a:prstClr>
                </a:solidFill>
                <a:latin typeface="Calibri" panose="020F0502020204030204"/>
                <a:cs typeface="Arial" pitchFamily="34" charset="0"/>
              </a:rPr>
              <a:pPr algn="ctr" defTabSz="914377">
                <a:defRPr/>
              </a:pPr>
              <a:t>30</a:t>
            </a:fld>
            <a:endParaRPr lang="en-US" sz="1067" b="1" dirty="0">
              <a:solidFill>
                <a:prstClr val="white">
                  <a:lumMod val="50000"/>
                </a:prstClr>
              </a:solidFill>
              <a:latin typeface="Calibri" panose="020F0502020204030204"/>
              <a:cs typeface="Arial" pitchFamily="34" charset="0"/>
            </a:endParaRPr>
          </a:p>
        </p:txBody>
      </p:sp>
      <p:sp>
        <p:nvSpPr>
          <p:cNvPr id="5" name="TextBox 4">
            <a:extLst>
              <a:ext uri="{FF2B5EF4-FFF2-40B4-BE49-F238E27FC236}">
                <a16:creationId xmlns:a16="http://schemas.microsoft.com/office/drawing/2014/main" id="{8F37FEFE-4A8C-471B-940F-36FFAA08005B}"/>
              </a:ext>
            </a:extLst>
          </p:cNvPr>
          <p:cNvSpPr txBox="1"/>
          <p:nvPr/>
        </p:nvSpPr>
        <p:spPr>
          <a:xfrm>
            <a:off x="927197" y="554651"/>
            <a:ext cx="9738497"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867" b="0" i="0" u="none" strike="noStrike" kern="1200" cap="none" spc="0" normalizeH="0" baseline="0" noProof="0" dirty="0">
                <a:ln>
                  <a:noFill/>
                </a:ln>
                <a:solidFill>
                  <a:srgbClr val="0063BE"/>
                </a:solidFill>
                <a:effectLst/>
                <a:uLnTx/>
                <a:uFillTx/>
                <a:latin typeface="Calibri" panose="020F0502020204030204"/>
                <a:ea typeface="+mn-ea"/>
                <a:cs typeface="+mn-cs"/>
              </a:rPr>
              <a:t>- FI’s mentioned DQM as the top Strategic Initiative for 2021 in a recent survey by Profisee Inc.</a:t>
            </a:r>
          </a:p>
        </p:txBody>
      </p:sp>
      <p:sp>
        <p:nvSpPr>
          <p:cNvPr id="7" name="TextBox 6">
            <a:extLst>
              <a:ext uri="{FF2B5EF4-FFF2-40B4-BE49-F238E27FC236}">
                <a16:creationId xmlns:a16="http://schemas.microsoft.com/office/drawing/2014/main" id="{99BF6E97-E0EB-4B0F-83F3-588273E54788}"/>
              </a:ext>
            </a:extLst>
          </p:cNvPr>
          <p:cNvSpPr txBox="1"/>
          <p:nvPr/>
        </p:nvSpPr>
        <p:spPr>
          <a:xfrm>
            <a:off x="407078" y="5167829"/>
            <a:ext cx="5465212" cy="1518429"/>
          </a:xfrm>
          <a:prstGeom prst="rect">
            <a:avLst/>
          </a:prstGeom>
          <a:noFill/>
          <a:ln>
            <a:solidFill>
              <a:schemeClr val="bg1"/>
            </a:solidFill>
          </a:ln>
        </p:spPr>
        <p:txBody>
          <a:bodyPr wrap="square" rtlCol="0">
            <a:spAutoFit/>
          </a:bodyPr>
          <a:lstStyle/>
          <a:p>
            <a:pPr marL="0" marR="0" lvl="0" indent="0" algn="ctr" defTabSz="121798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974B07"/>
                </a:solidFill>
                <a:effectLst/>
                <a:uLnTx/>
                <a:uFillTx/>
                <a:latin typeface="Calibri" panose="020F0502020204030204"/>
                <a:ea typeface="+mn-ea"/>
                <a:cs typeface="Arial" panose="020B0604020202020204" pitchFamily="34" charset="0"/>
              </a:rPr>
              <a:t>Global Insurer</a:t>
            </a:r>
          </a:p>
          <a:p>
            <a:pPr marL="0" marR="0" lvl="0" indent="0" algn="ctr" defTabSz="12179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Enterprise DQ Management</a:t>
            </a:r>
          </a:p>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33" b="0" i="0" u="none" strike="noStrike" kern="1200" cap="none" spc="0" normalizeH="0" baseline="0" noProof="0" dirty="0">
              <a:ln>
                <a:noFill/>
              </a:ln>
              <a:solidFill>
                <a:srgbClr val="4E84C4">
                  <a:lumMod val="75000"/>
                </a:srgbClr>
              </a:solidFill>
              <a:effectLst/>
              <a:uLnTx/>
              <a:uFillTx/>
              <a:latin typeface="Calibri" panose="020F0502020204030204"/>
              <a:ea typeface="+mn-ea"/>
              <a:cs typeface="Arial" panose="020B0604020202020204" pitchFamily="34" charset="0"/>
            </a:endParaRPr>
          </a:p>
          <a:p>
            <a:pPr marL="228594" marR="0" lvl="0" indent="-228594" algn="l" defTabSz="121917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DQ framework </a:t>
            </a:r>
            <a:r>
              <a:rPr kumimoji="0" lang="en-GB" sz="1467" b="0" i="0" u="none" strike="noStrike" kern="1200" cap="none" spc="0" normalizeH="0" baseline="0" noProof="0" dirty="0">
                <a:ln>
                  <a:noFill/>
                </a:ln>
                <a:solidFill>
                  <a:srgbClr val="0063BE"/>
                </a:solidFill>
                <a:effectLst/>
                <a:uLnTx/>
                <a:uFillTx/>
                <a:latin typeface="Calibri" panose="020F0502020204030204"/>
                <a:ea typeface="+mn-ea"/>
                <a:cs typeface="+mn-cs"/>
              </a:rPr>
              <a:t>and principles at enterprise level</a:t>
            </a:r>
          </a:p>
          <a:p>
            <a:pPr marL="228594" marR="0" lvl="0" indent="-228594" algn="l" defTabSz="121917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67" b="0" i="0" u="none" strike="noStrike" kern="1200" cap="none" spc="0" normalizeH="0" baseline="0" noProof="0" dirty="0">
                <a:ln>
                  <a:noFill/>
                </a:ln>
                <a:solidFill>
                  <a:srgbClr val="0063BE"/>
                </a:solidFill>
                <a:effectLst/>
                <a:uLnTx/>
                <a:uFillTx/>
                <a:latin typeface="Calibri" panose="020F0502020204030204"/>
                <a:ea typeface="+mn-ea"/>
                <a:cs typeface="+mn-cs"/>
              </a:rPr>
              <a:t>Objective – DQ as a </a:t>
            </a:r>
            <a:r>
              <a:rPr kumimoji="0" lang="en-GB"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Shared Service construct</a:t>
            </a:r>
          </a:p>
          <a:p>
            <a:pPr marL="228594" marR="0" lvl="0" indent="-228594" algn="l" defTabSz="121917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67" b="0" i="0" u="none" strike="noStrike" kern="1200" cap="none" spc="0" normalizeH="0" baseline="0" noProof="0" dirty="0">
                <a:ln>
                  <a:noFill/>
                </a:ln>
                <a:solidFill>
                  <a:srgbClr val="0063BE"/>
                </a:solidFill>
                <a:effectLst/>
                <a:uLnTx/>
                <a:uFillTx/>
                <a:latin typeface="Calibri" panose="020F0502020204030204"/>
                <a:ea typeface="+mn-ea"/>
                <a:cs typeface="+mn-cs"/>
              </a:rPr>
              <a:t>Program, BU &amp; </a:t>
            </a:r>
            <a:r>
              <a:rPr kumimoji="0" lang="en-GB"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Corporate Scorecards </a:t>
            </a:r>
            <a:endParaRPr kumimoji="0" lang="en-US"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EEBD94F-9476-4A76-A9ED-BD02504C64FC}"/>
              </a:ext>
            </a:extLst>
          </p:cNvPr>
          <p:cNvSpPr txBox="1"/>
          <p:nvPr/>
        </p:nvSpPr>
        <p:spPr>
          <a:xfrm>
            <a:off x="6503756" y="5101978"/>
            <a:ext cx="5414267" cy="1528752"/>
          </a:xfrm>
          <a:prstGeom prst="rect">
            <a:avLst/>
          </a:prstGeom>
          <a:noFill/>
          <a:ln>
            <a:solidFill>
              <a:schemeClr val="bg1"/>
            </a:solidFill>
          </a:ln>
        </p:spPr>
        <p:txBody>
          <a:bodyPr wrap="square" rtlCol="0">
            <a:spAutoFit/>
          </a:bodyPr>
          <a:lstStyle/>
          <a:p>
            <a:pPr marL="0" marR="0" lvl="0" indent="0" algn="ctr" defTabSz="121798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974B07"/>
                </a:solidFill>
                <a:effectLst/>
                <a:uLnTx/>
                <a:uFillTx/>
                <a:latin typeface="Calibri" panose="020F0502020204030204"/>
                <a:ea typeface="+mn-ea"/>
                <a:cs typeface="Arial" panose="020B0604020202020204" pitchFamily="34" charset="0"/>
              </a:rPr>
              <a:t>Global Life Insurer</a:t>
            </a:r>
          </a:p>
          <a:p>
            <a:pPr marL="0" marR="0" lvl="0" indent="0" algn="ctr" defTabSz="12179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Data Quality Improvement’ initiative</a:t>
            </a:r>
          </a:p>
          <a:p>
            <a:pPr marL="0" marR="0" lvl="0" indent="0" algn="ctr" defTabSz="121798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228594" marR="0" lvl="0" indent="-228594" algn="l" defTabSz="12179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0063BE"/>
                </a:solidFill>
                <a:effectLst/>
                <a:uLnTx/>
                <a:uFillTx/>
                <a:latin typeface="Calibri" panose="020F0502020204030204"/>
                <a:ea typeface="+mn-ea"/>
                <a:cs typeface="+mn-cs"/>
              </a:rPr>
              <a:t>Multi year program covering </a:t>
            </a:r>
            <a:r>
              <a:rPr kumimoji="0" lang="en-US"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people, process &amp; tools</a:t>
            </a:r>
          </a:p>
          <a:p>
            <a:pPr marL="228594" marR="0" lvl="0" indent="-228594" algn="l" defTabSz="12179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0063BE"/>
                </a:solidFill>
                <a:effectLst/>
                <a:uLnTx/>
                <a:uFillTx/>
                <a:latin typeface="Calibri" panose="020F0502020204030204"/>
                <a:ea typeface="+mn-ea"/>
                <a:cs typeface="+mn-cs"/>
              </a:rPr>
              <a:t>Empowered </a:t>
            </a:r>
            <a:r>
              <a:rPr kumimoji="0" lang="en-US"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Data Stewards Orgn</a:t>
            </a:r>
            <a:r>
              <a:rPr kumimoji="0" lang="en-US" sz="1467" b="0" i="0" u="none" strike="noStrike" kern="1200" cap="none" spc="0" normalizeH="0" baseline="0" noProof="0" dirty="0">
                <a:ln>
                  <a:noFill/>
                </a:ln>
                <a:solidFill>
                  <a:srgbClr val="0063BE"/>
                </a:solidFill>
                <a:effectLst/>
                <a:uLnTx/>
                <a:uFillTx/>
                <a:latin typeface="Calibri" panose="020F0502020204030204"/>
                <a:ea typeface="+mn-ea"/>
                <a:cs typeface="+mn-cs"/>
              </a:rPr>
              <a:t>.</a:t>
            </a:r>
          </a:p>
          <a:p>
            <a:pPr marL="228594" marR="0" lvl="0" indent="-228594" algn="l" defTabSz="12179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67" b="0" i="0" u="none" strike="noStrike" kern="1200" cap="none" spc="0" normalizeH="0" baseline="0" noProof="0" dirty="0">
                <a:ln>
                  <a:noFill/>
                </a:ln>
                <a:solidFill>
                  <a:srgbClr val="0063BE"/>
                </a:solidFill>
                <a:effectLst/>
                <a:uLnTx/>
                <a:uFillTx/>
                <a:latin typeface="Calibri" panose="020F0502020204030204"/>
                <a:ea typeface="+mn-ea"/>
                <a:cs typeface="+mn-cs"/>
              </a:rPr>
              <a:t>Leverage AI /</a:t>
            </a:r>
            <a:r>
              <a:rPr kumimoji="0" lang="en-US" sz="14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ML based techniques </a:t>
            </a:r>
          </a:p>
        </p:txBody>
      </p:sp>
      <p:sp>
        <p:nvSpPr>
          <p:cNvPr id="10" name="TextBox 9">
            <a:extLst>
              <a:ext uri="{FF2B5EF4-FFF2-40B4-BE49-F238E27FC236}">
                <a16:creationId xmlns:a16="http://schemas.microsoft.com/office/drawing/2014/main" id="{7DABCB98-5129-48A6-AA45-E0FA10C68189}"/>
              </a:ext>
            </a:extLst>
          </p:cNvPr>
          <p:cNvSpPr txBox="1"/>
          <p:nvPr/>
        </p:nvSpPr>
        <p:spPr>
          <a:xfrm>
            <a:off x="365268" y="563619"/>
            <a:ext cx="599844" cy="37965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D6492A">
                    <a:lumMod val="75000"/>
                  </a:srgbClr>
                </a:solidFill>
                <a:effectLst/>
                <a:uLnTx/>
                <a:uFillTx/>
                <a:latin typeface="Calibri" panose="020F0502020204030204"/>
                <a:ea typeface="+mn-ea"/>
                <a:cs typeface="+mn-cs"/>
              </a:rPr>
              <a:t>59%</a:t>
            </a:r>
          </a:p>
        </p:txBody>
      </p:sp>
      <p:grpSp>
        <p:nvGrpSpPr>
          <p:cNvPr id="11" name="Group 10">
            <a:extLst>
              <a:ext uri="{FF2B5EF4-FFF2-40B4-BE49-F238E27FC236}">
                <a16:creationId xmlns:a16="http://schemas.microsoft.com/office/drawing/2014/main" id="{7E46A1C6-4B42-4FF1-BA60-4D65E5D06445}"/>
              </a:ext>
            </a:extLst>
          </p:cNvPr>
          <p:cNvGrpSpPr/>
          <p:nvPr/>
        </p:nvGrpSpPr>
        <p:grpSpPr>
          <a:xfrm>
            <a:off x="-16299" y="1104780"/>
            <a:ext cx="3703605" cy="3943427"/>
            <a:chOff x="-36512" y="809627"/>
            <a:chExt cx="2777704" cy="2957570"/>
          </a:xfrm>
        </p:grpSpPr>
        <p:sp>
          <p:nvSpPr>
            <p:cNvPr id="12" name="TextBox 11">
              <a:extLst>
                <a:ext uri="{FF2B5EF4-FFF2-40B4-BE49-F238E27FC236}">
                  <a16:creationId xmlns:a16="http://schemas.microsoft.com/office/drawing/2014/main" id="{2524AE38-75FC-47D7-9B3D-1C23B5DC05FF}"/>
                </a:ext>
              </a:extLst>
            </p:cNvPr>
            <p:cNvSpPr txBox="1"/>
            <p:nvPr/>
          </p:nvSpPr>
          <p:spPr>
            <a:xfrm>
              <a:off x="676491" y="809627"/>
              <a:ext cx="1492405" cy="315423"/>
            </a:xfrm>
            <a:prstGeom prst="rect">
              <a:avLst/>
            </a:prstGeom>
            <a:noFill/>
            <a:ln>
              <a:solidFill>
                <a:schemeClr val="bg1"/>
              </a:solid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133" b="1" i="0" u="none" strike="noStrike" kern="1200" cap="none" spc="0" normalizeH="0" baseline="0" noProof="0" dirty="0">
                  <a:ln>
                    <a:noFill/>
                  </a:ln>
                  <a:solidFill>
                    <a:srgbClr val="974B07"/>
                  </a:solidFill>
                  <a:effectLst/>
                  <a:uLnTx/>
                  <a:uFillTx/>
                  <a:latin typeface="Calibri" panose="020F0502020204030204"/>
                  <a:ea typeface="+mn-ea"/>
                  <a:cs typeface="Arial" panose="020B0604020202020204" pitchFamily="34" charset="0"/>
                </a:rPr>
                <a:t>Why it Matters</a:t>
              </a:r>
            </a:p>
          </p:txBody>
        </p:sp>
        <p:pic>
          <p:nvPicPr>
            <p:cNvPr id="13" name="Picture 12">
              <a:extLst>
                <a:ext uri="{FF2B5EF4-FFF2-40B4-BE49-F238E27FC236}">
                  <a16:creationId xmlns:a16="http://schemas.microsoft.com/office/drawing/2014/main" id="{37AF8C00-E7BF-441F-BC83-B01D1E42762A}"/>
                </a:ext>
              </a:extLst>
            </p:cNvPr>
            <p:cNvPicPr>
              <a:picLocks noChangeAspect="1"/>
            </p:cNvPicPr>
            <p:nvPr/>
          </p:nvPicPr>
          <p:blipFill>
            <a:blip r:embed="rId2"/>
            <a:stretch>
              <a:fillRect/>
            </a:stretch>
          </p:blipFill>
          <p:spPr>
            <a:xfrm>
              <a:off x="-36512" y="1166932"/>
              <a:ext cx="2777704" cy="2600265"/>
            </a:xfrm>
            <a:prstGeom prst="rect">
              <a:avLst/>
            </a:prstGeom>
          </p:spPr>
        </p:pic>
      </p:grpSp>
      <p:grpSp>
        <p:nvGrpSpPr>
          <p:cNvPr id="14" name="Group 13">
            <a:extLst>
              <a:ext uri="{FF2B5EF4-FFF2-40B4-BE49-F238E27FC236}">
                <a16:creationId xmlns:a16="http://schemas.microsoft.com/office/drawing/2014/main" id="{A50C926A-6E04-4A43-BECA-76557C44B034}"/>
              </a:ext>
            </a:extLst>
          </p:cNvPr>
          <p:cNvGrpSpPr/>
          <p:nvPr/>
        </p:nvGrpSpPr>
        <p:grpSpPr>
          <a:xfrm>
            <a:off x="3512156" y="1104780"/>
            <a:ext cx="4615581" cy="3608259"/>
            <a:chOff x="2609829" y="809627"/>
            <a:chExt cx="3461686" cy="2706194"/>
          </a:xfrm>
        </p:grpSpPr>
        <p:sp>
          <p:nvSpPr>
            <p:cNvPr id="15" name="TextBox 14">
              <a:extLst>
                <a:ext uri="{FF2B5EF4-FFF2-40B4-BE49-F238E27FC236}">
                  <a16:creationId xmlns:a16="http://schemas.microsoft.com/office/drawing/2014/main" id="{39AB11C2-A661-490A-BD22-92DC2A5C7FC4}"/>
                </a:ext>
              </a:extLst>
            </p:cNvPr>
            <p:cNvSpPr txBox="1"/>
            <p:nvPr/>
          </p:nvSpPr>
          <p:spPr>
            <a:xfrm>
              <a:off x="3879561" y="809627"/>
              <a:ext cx="998256" cy="315423"/>
            </a:xfrm>
            <a:prstGeom prst="rect">
              <a:avLst/>
            </a:prstGeom>
            <a:noFill/>
            <a:ln>
              <a:solidFill>
                <a:schemeClr val="bg1"/>
              </a:solid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133" b="1" i="0" u="none" strike="noStrike" kern="1200" cap="none" spc="0" normalizeH="0" baseline="0" noProof="0" dirty="0">
                  <a:ln>
                    <a:noFill/>
                  </a:ln>
                  <a:solidFill>
                    <a:srgbClr val="974B07"/>
                  </a:solidFill>
                  <a:effectLst/>
                  <a:uLnTx/>
                  <a:uFillTx/>
                  <a:latin typeface="Calibri" panose="020F0502020204030204"/>
                  <a:ea typeface="+mn-ea"/>
                  <a:cs typeface="Arial" panose="020B0604020202020204" pitchFamily="34" charset="0"/>
                </a:rPr>
                <a:t>Purpose</a:t>
              </a:r>
            </a:p>
          </p:txBody>
        </p:sp>
        <p:pic>
          <p:nvPicPr>
            <p:cNvPr id="16" name="Picture 15">
              <a:extLst>
                <a:ext uri="{FF2B5EF4-FFF2-40B4-BE49-F238E27FC236}">
                  <a16:creationId xmlns:a16="http://schemas.microsoft.com/office/drawing/2014/main" id="{4A127CFE-4319-4CA6-BA2A-E42C4295E93D}"/>
                </a:ext>
              </a:extLst>
            </p:cNvPr>
            <p:cNvPicPr>
              <a:picLocks noChangeAspect="1"/>
            </p:cNvPicPr>
            <p:nvPr/>
          </p:nvPicPr>
          <p:blipFill>
            <a:blip r:embed="rId3"/>
            <a:stretch>
              <a:fillRect/>
            </a:stretch>
          </p:blipFill>
          <p:spPr>
            <a:xfrm>
              <a:off x="2609829" y="1239346"/>
              <a:ext cx="3461686" cy="2276475"/>
            </a:xfrm>
            <a:prstGeom prst="rect">
              <a:avLst/>
            </a:prstGeom>
          </p:spPr>
        </p:pic>
      </p:grpSp>
      <p:grpSp>
        <p:nvGrpSpPr>
          <p:cNvPr id="17" name="Group 16">
            <a:extLst>
              <a:ext uri="{FF2B5EF4-FFF2-40B4-BE49-F238E27FC236}">
                <a16:creationId xmlns:a16="http://schemas.microsoft.com/office/drawing/2014/main" id="{F4B76B78-4D37-4269-9CC7-0500ACE929CE}"/>
              </a:ext>
            </a:extLst>
          </p:cNvPr>
          <p:cNvGrpSpPr/>
          <p:nvPr/>
        </p:nvGrpSpPr>
        <p:grpSpPr>
          <a:xfrm>
            <a:off x="7952587" y="1104780"/>
            <a:ext cx="4271799" cy="3527645"/>
            <a:chOff x="5940152" y="870087"/>
            <a:chExt cx="3203849" cy="2645734"/>
          </a:xfrm>
        </p:grpSpPr>
        <p:sp>
          <p:nvSpPr>
            <p:cNvPr id="18" name="TextBox 17">
              <a:extLst>
                <a:ext uri="{FF2B5EF4-FFF2-40B4-BE49-F238E27FC236}">
                  <a16:creationId xmlns:a16="http://schemas.microsoft.com/office/drawing/2014/main" id="{C47AAA59-BBFF-48BF-837B-694A70F7212F}"/>
                </a:ext>
              </a:extLst>
            </p:cNvPr>
            <p:cNvSpPr txBox="1"/>
            <p:nvPr/>
          </p:nvSpPr>
          <p:spPr>
            <a:xfrm>
              <a:off x="6660232" y="870087"/>
              <a:ext cx="1728192" cy="315423"/>
            </a:xfrm>
            <a:prstGeom prst="rect">
              <a:avLst/>
            </a:prstGeom>
            <a:noFill/>
            <a:ln>
              <a:solidFill>
                <a:schemeClr val="bg1"/>
              </a:solid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133" b="1" i="0" u="none" strike="noStrike" kern="1200" cap="none" spc="0" normalizeH="0" baseline="0" noProof="0" dirty="0">
                  <a:ln>
                    <a:noFill/>
                  </a:ln>
                  <a:solidFill>
                    <a:srgbClr val="974B07"/>
                  </a:solidFill>
                  <a:effectLst/>
                  <a:uLnTx/>
                  <a:uFillTx/>
                  <a:latin typeface="Calibri" panose="020F0502020204030204"/>
                  <a:ea typeface="+mn-ea"/>
                  <a:cs typeface="Arial" panose="020B0604020202020204" pitchFamily="34" charset="0"/>
                </a:rPr>
                <a:t>Critical Elements</a:t>
              </a:r>
            </a:p>
          </p:txBody>
        </p:sp>
        <p:pic>
          <p:nvPicPr>
            <p:cNvPr id="19" name="Picture 18">
              <a:extLst>
                <a:ext uri="{FF2B5EF4-FFF2-40B4-BE49-F238E27FC236}">
                  <a16:creationId xmlns:a16="http://schemas.microsoft.com/office/drawing/2014/main" id="{BC5914D8-1D71-4711-B731-228A58CD8EAA}"/>
                </a:ext>
              </a:extLst>
            </p:cNvPr>
            <p:cNvPicPr>
              <a:picLocks noChangeAspect="1"/>
            </p:cNvPicPr>
            <p:nvPr/>
          </p:nvPicPr>
          <p:blipFill>
            <a:blip r:embed="rId4"/>
            <a:stretch>
              <a:fillRect/>
            </a:stretch>
          </p:blipFill>
          <p:spPr>
            <a:xfrm>
              <a:off x="5940152" y="1315546"/>
              <a:ext cx="3203849" cy="2200275"/>
            </a:xfrm>
            <a:prstGeom prst="rect">
              <a:avLst/>
            </a:prstGeom>
          </p:spPr>
        </p:pic>
      </p:grpSp>
      <p:cxnSp>
        <p:nvCxnSpPr>
          <p:cNvPr id="20" name="Straight Connector 19">
            <a:extLst>
              <a:ext uri="{FF2B5EF4-FFF2-40B4-BE49-F238E27FC236}">
                <a16:creationId xmlns:a16="http://schemas.microsoft.com/office/drawing/2014/main" id="{163A8CCE-010D-441B-A89B-F855F840204F}"/>
              </a:ext>
            </a:extLst>
          </p:cNvPr>
          <p:cNvCxnSpPr/>
          <p:nvPr/>
        </p:nvCxnSpPr>
        <p:spPr>
          <a:xfrm flipV="1">
            <a:off x="323215" y="5073594"/>
            <a:ext cx="11629436" cy="835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81214B4-4C01-42B8-0EE6-0B785C98BAEC}"/>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43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Quality Management – 3 Major Pillars</a:t>
            </a:r>
          </a:p>
        </p:txBody>
      </p:sp>
      <p:sp>
        <p:nvSpPr>
          <p:cNvPr id="5" name="Rectangle 4">
            <a:extLst>
              <a:ext uri="{FF2B5EF4-FFF2-40B4-BE49-F238E27FC236}">
                <a16:creationId xmlns:a16="http://schemas.microsoft.com/office/drawing/2014/main" id="{7E5DE8B4-EC30-4691-A8D1-AE7BD01544EC}"/>
              </a:ext>
            </a:extLst>
          </p:cNvPr>
          <p:cNvSpPr/>
          <p:nvPr/>
        </p:nvSpPr>
        <p:spPr>
          <a:xfrm>
            <a:off x="5929027" y="1455576"/>
            <a:ext cx="1851588" cy="4152122"/>
          </a:xfrm>
          <a:prstGeom prst="rect">
            <a:avLst/>
          </a:prstGeom>
          <a:noFill/>
          <a:ln w="28575" cap="flat" cmpd="sng" algn="ctr">
            <a:solidFill>
              <a:schemeClr val="accent5">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B8E313E-5F8F-4210-B100-EEEBBD99D6B0}"/>
              </a:ext>
            </a:extLst>
          </p:cNvPr>
          <p:cNvSpPr/>
          <p:nvPr/>
        </p:nvSpPr>
        <p:spPr>
          <a:xfrm>
            <a:off x="9854429" y="1455576"/>
            <a:ext cx="1851588" cy="4152122"/>
          </a:xfrm>
          <a:prstGeom prst="rect">
            <a:avLst/>
          </a:prstGeom>
          <a:noFill/>
          <a:ln w="28575" cap="flat" cmpd="sng" algn="ctr">
            <a:solidFill>
              <a:schemeClr val="accent3">
                <a:lumMod val="5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D39B047-031E-42E4-BADA-8CAE2BB905D6}"/>
              </a:ext>
            </a:extLst>
          </p:cNvPr>
          <p:cNvSpPr txBox="1"/>
          <p:nvPr/>
        </p:nvSpPr>
        <p:spPr>
          <a:xfrm>
            <a:off x="5929026" y="1455576"/>
            <a:ext cx="18515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Audit</a:t>
            </a:r>
          </a:p>
        </p:txBody>
      </p:sp>
      <p:sp>
        <p:nvSpPr>
          <p:cNvPr id="10" name="TextBox 9">
            <a:extLst>
              <a:ext uri="{FF2B5EF4-FFF2-40B4-BE49-F238E27FC236}">
                <a16:creationId xmlns:a16="http://schemas.microsoft.com/office/drawing/2014/main" id="{5E43F130-C33F-4C3F-969F-2B272A913739}"/>
              </a:ext>
            </a:extLst>
          </p:cNvPr>
          <p:cNvSpPr txBox="1"/>
          <p:nvPr/>
        </p:nvSpPr>
        <p:spPr>
          <a:xfrm>
            <a:off x="9853663" y="1455576"/>
            <a:ext cx="185235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rPr>
              <a:t>Control</a:t>
            </a:r>
          </a:p>
        </p:txBody>
      </p:sp>
      <p:sp>
        <p:nvSpPr>
          <p:cNvPr id="12" name="TextBox 11">
            <a:extLst>
              <a:ext uri="{FF2B5EF4-FFF2-40B4-BE49-F238E27FC236}">
                <a16:creationId xmlns:a16="http://schemas.microsoft.com/office/drawing/2014/main" id="{480C7F20-8DD6-4B11-9D4F-8A5BA419F04F}"/>
              </a:ext>
            </a:extLst>
          </p:cNvPr>
          <p:cNvSpPr txBox="1"/>
          <p:nvPr/>
        </p:nvSpPr>
        <p:spPr>
          <a:xfrm>
            <a:off x="224592" y="1673252"/>
            <a:ext cx="5396184" cy="41242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B9AFA4">
                    <a:lumMod val="75000"/>
                  </a:srgbClr>
                </a:solidFill>
                <a:effectLst/>
                <a:uLnTx/>
                <a:uFillTx/>
                <a:latin typeface="Calibri" panose="020F0502020204030204"/>
                <a:ea typeface="+mn-ea"/>
                <a:cs typeface="+mn-cs"/>
              </a:rPr>
              <a:t>Audit</a:t>
            </a:r>
            <a:endParaRPr kumimoji="0" lang="en-US" sz="18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Identifying data inconsistencies and using the right checks and KPIs is often a challenging task, especially in commonly used heterogenous system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Balance</a:t>
            </a:r>
            <a:endParaRPr kumimoji="0" lang="en-US" sz="12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Integrating effective data quality processes and tools often very complex. The importance is even increasing in the context of harmonization which drive even higher requirements and complexity for data quality and cleansing.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rPr>
              <a:t>Control</a:t>
            </a:r>
            <a:endParaRPr kumimoji="0" lang="en-US" sz="1200" b="1" i="0" u="none" strike="noStrike" kern="0" cap="none" spc="0" normalizeH="0" baseline="0" noProof="0" dirty="0">
              <a:ln>
                <a:noFill/>
              </a:ln>
              <a:solidFill>
                <a:srgbClr val="55A51C">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rPr>
              <a:t>Development of a plan that defines roles, responsibilities, sequencing, funding and technology enablers to perform all other data quality management related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D6492A">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2EF42D2-82DF-46DC-8BA6-7E7EBB817865}"/>
              </a:ext>
            </a:extLst>
          </p:cNvPr>
          <p:cNvSpPr/>
          <p:nvPr/>
        </p:nvSpPr>
        <p:spPr>
          <a:xfrm>
            <a:off x="6031407" y="2043404"/>
            <a:ext cx="1622908"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Identify Data Standards</a:t>
            </a:r>
          </a:p>
        </p:txBody>
      </p:sp>
      <p:sp>
        <p:nvSpPr>
          <p:cNvPr id="14" name="Rectangle 13">
            <a:extLst>
              <a:ext uri="{FF2B5EF4-FFF2-40B4-BE49-F238E27FC236}">
                <a16:creationId xmlns:a16="http://schemas.microsoft.com/office/drawing/2014/main" id="{0B10BB64-C3A3-491F-A335-EC9203C25255}"/>
              </a:ext>
            </a:extLst>
          </p:cNvPr>
          <p:cNvSpPr/>
          <p:nvPr/>
        </p:nvSpPr>
        <p:spPr>
          <a:xfrm>
            <a:off x="6031407" y="3735355"/>
            <a:ext cx="1622908"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Analyze Business Impacts</a:t>
            </a:r>
          </a:p>
        </p:txBody>
      </p:sp>
      <p:sp>
        <p:nvSpPr>
          <p:cNvPr id="15" name="Rectangle 14">
            <a:extLst>
              <a:ext uri="{FF2B5EF4-FFF2-40B4-BE49-F238E27FC236}">
                <a16:creationId xmlns:a16="http://schemas.microsoft.com/office/drawing/2014/main" id="{AAE60E2C-0011-4229-9F1E-9F9FEED7F01F}"/>
              </a:ext>
            </a:extLst>
          </p:cNvPr>
          <p:cNvSpPr/>
          <p:nvPr/>
        </p:nvSpPr>
        <p:spPr>
          <a:xfrm>
            <a:off x="9949399" y="2055839"/>
            <a:ext cx="1667664"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Timing and communication</a:t>
            </a:r>
          </a:p>
        </p:txBody>
      </p:sp>
      <p:sp>
        <p:nvSpPr>
          <p:cNvPr id="16" name="Rectangle 15">
            <a:extLst>
              <a:ext uri="{FF2B5EF4-FFF2-40B4-BE49-F238E27FC236}">
                <a16:creationId xmlns:a16="http://schemas.microsoft.com/office/drawing/2014/main" id="{266D9A78-A5B1-4B6A-8DDD-7BB45B52F8F0}"/>
              </a:ext>
            </a:extLst>
          </p:cNvPr>
          <p:cNvSpPr/>
          <p:nvPr/>
        </p:nvSpPr>
        <p:spPr>
          <a:xfrm>
            <a:off x="9949399" y="3747790"/>
            <a:ext cx="1667664"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Responsible parties</a:t>
            </a:r>
          </a:p>
        </p:txBody>
      </p:sp>
      <p:sp>
        <p:nvSpPr>
          <p:cNvPr id="20" name="Rectangle 19">
            <a:extLst>
              <a:ext uri="{FF2B5EF4-FFF2-40B4-BE49-F238E27FC236}">
                <a16:creationId xmlns:a16="http://schemas.microsoft.com/office/drawing/2014/main" id="{DB8E313E-5F8F-4210-B100-EEEBBD99D6B0}"/>
              </a:ext>
            </a:extLst>
          </p:cNvPr>
          <p:cNvSpPr/>
          <p:nvPr/>
        </p:nvSpPr>
        <p:spPr>
          <a:xfrm>
            <a:off x="7892111" y="1451220"/>
            <a:ext cx="1851588" cy="4152122"/>
          </a:xfrm>
          <a:prstGeom prst="rect">
            <a:avLst/>
          </a:prstGeom>
          <a:noFill/>
          <a:ln w="28575" cap="flat" cmpd="sng" algn="ctr">
            <a:solidFill>
              <a:schemeClr val="accent1">
                <a:lumMod val="75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5E43F130-C33F-4C3F-969F-2B272A913739}"/>
              </a:ext>
            </a:extLst>
          </p:cNvPr>
          <p:cNvSpPr txBox="1"/>
          <p:nvPr/>
        </p:nvSpPr>
        <p:spPr>
          <a:xfrm>
            <a:off x="7891345" y="1451220"/>
            <a:ext cx="18515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84C4">
                    <a:lumMod val="75000"/>
                  </a:srgbClr>
                </a:solidFill>
                <a:effectLst/>
                <a:uLnTx/>
                <a:uFillTx/>
                <a:latin typeface="Calibri" panose="020F0502020204030204"/>
                <a:ea typeface="+mn-ea"/>
                <a:cs typeface="+mn-cs"/>
              </a:rPr>
              <a:t>Balance</a:t>
            </a:r>
          </a:p>
        </p:txBody>
      </p:sp>
      <p:sp>
        <p:nvSpPr>
          <p:cNvPr id="22" name="Rectangle 21">
            <a:extLst>
              <a:ext uri="{FF2B5EF4-FFF2-40B4-BE49-F238E27FC236}">
                <a16:creationId xmlns:a16="http://schemas.microsoft.com/office/drawing/2014/main" id="{AAE60E2C-0011-4229-9F1E-9F9FEED7F01F}"/>
              </a:ext>
            </a:extLst>
          </p:cNvPr>
          <p:cNvSpPr/>
          <p:nvPr/>
        </p:nvSpPr>
        <p:spPr>
          <a:xfrm>
            <a:off x="7993430" y="2051483"/>
            <a:ext cx="163502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Improve business and technical processes</a:t>
            </a:r>
          </a:p>
        </p:txBody>
      </p:sp>
      <p:sp>
        <p:nvSpPr>
          <p:cNvPr id="23" name="Rectangle 22">
            <a:extLst>
              <a:ext uri="{FF2B5EF4-FFF2-40B4-BE49-F238E27FC236}">
                <a16:creationId xmlns:a16="http://schemas.microsoft.com/office/drawing/2014/main" id="{266D9A78-A5B1-4B6A-8DDD-7BB45B52F8F0}"/>
              </a:ext>
            </a:extLst>
          </p:cNvPr>
          <p:cNvSpPr/>
          <p:nvPr/>
        </p:nvSpPr>
        <p:spPr>
          <a:xfrm>
            <a:off x="7993430" y="3743434"/>
            <a:ext cx="1635020" cy="1184988"/>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Develop Data Quality Audits</a:t>
            </a:r>
          </a:p>
        </p:txBody>
      </p:sp>
      <p:sp>
        <p:nvSpPr>
          <p:cNvPr id="2" name="Rectangle 1">
            <a:extLst>
              <a:ext uri="{FF2B5EF4-FFF2-40B4-BE49-F238E27FC236}">
                <a16:creationId xmlns:a16="http://schemas.microsoft.com/office/drawing/2014/main" id="{B198E9B5-7016-257F-BEC5-A6199B2A79FE}"/>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17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Orchestration of DQM Tasks with Events</a:t>
            </a:r>
          </a:p>
        </p:txBody>
      </p:sp>
      <p:sp>
        <p:nvSpPr>
          <p:cNvPr id="2" name="Rectangle 1">
            <a:extLst>
              <a:ext uri="{FF2B5EF4-FFF2-40B4-BE49-F238E27FC236}">
                <a16:creationId xmlns:a16="http://schemas.microsoft.com/office/drawing/2014/main" id="{79196D1B-7F73-4183-A6DB-5079F8A5CB8C}"/>
              </a:ext>
            </a:extLst>
          </p:cNvPr>
          <p:cNvSpPr/>
          <p:nvPr/>
        </p:nvSpPr>
        <p:spPr>
          <a:xfrm>
            <a:off x="502276" y="985240"/>
            <a:ext cx="11146665" cy="2698124"/>
          </a:xfrm>
          <a:prstGeom prst="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826E667-4663-4D90-97A3-737B92D12946}"/>
              </a:ext>
            </a:extLst>
          </p:cNvPr>
          <p:cNvSpPr/>
          <p:nvPr/>
        </p:nvSpPr>
        <p:spPr>
          <a:xfrm>
            <a:off x="502275" y="3732733"/>
            <a:ext cx="11146665" cy="2698124"/>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5DA546B-A85C-4FEF-97AF-4997F655A8AA}"/>
              </a:ext>
            </a:extLst>
          </p:cNvPr>
          <p:cNvSpPr txBox="1"/>
          <p:nvPr/>
        </p:nvSpPr>
        <p:spPr>
          <a:xfrm>
            <a:off x="1030310" y="2021983"/>
            <a:ext cx="3181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Serial Orchestration</a:t>
            </a:r>
          </a:p>
        </p:txBody>
      </p:sp>
      <p:sp>
        <p:nvSpPr>
          <p:cNvPr id="24" name="TextBox 23">
            <a:extLst>
              <a:ext uri="{FF2B5EF4-FFF2-40B4-BE49-F238E27FC236}">
                <a16:creationId xmlns:a16="http://schemas.microsoft.com/office/drawing/2014/main" id="{653615BE-C552-4ECC-AA97-44F7E307D43B}"/>
              </a:ext>
            </a:extLst>
          </p:cNvPr>
          <p:cNvSpPr txBox="1"/>
          <p:nvPr/>
        </p:nvSpPr>
        <p:spPr>
          <a:xfrm>
            <a:off x="1030310" y="4784487"/>
            <a:ext cx="31810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Sequential Orchestration</a:t>
            </a:r>
          </a:p>
        </p:txBody>
      </p:sp>
      <p:pic>
        <p:nvPicPr>
          <p:cNvPr id="11" name="Picture 10" descr="Diagram&#10;&#10;Description automatically generated">
            <a:extLst>
              <a:ext uri="{FF2B5EF4-FFF2-40B4-BE49-F238E27FC236}">
                <a16:creationId xmlns:a16="http://schemas.microsoft.com/office/drawing/2014/main" id="{2A37B2E2-40E9-455A-BBB8-FB7CEB7668DE}"/>
              </a:ext>
            </a:extLst>
          </p:cNvPr>
          <p:cNvPicPr>
            <a:picLocks noChangeAspect="1"/>
          </p:cNvPicPr>
          <p:nvPr/>
        </p:nvPicPr>
        <p:blipFill rotWithShape="1">
          <a:blip r:embed="rId2">
            <a:extLst>
              <a:ext uri="{28A0092B-C50C-407E-A947-70E740481C1C}">
                <a14:useLocalDpi xmlns:a14="http://schemas.microsoft.com/office/drawing/2010/main" val="0"/>
              </a:ext>
            </a:extLst>
          </a:blip>
          <a:srcRect l="4840" t="2662" r="5623" b="51986"/>
          <a:stretch/>
        </p:blipFill>
        <p:spPr>
          <a:xfrm>
            <a:off x="6007994" y="985240"/>
            <a:ext cx="2904819" cy="2698124"/>
          </a:xfrm>
          <a:prstGeom prst="rect">
            <a:avLst/>
          </a:prstGeom>
        </p:spPr>
      </p:pic>
      <p:pic>
        <p:nvPicPr>
          <p:cNvPr id="19" name="Picture 18" descr="Diagram&#10;&#10;Description automatically generated">
            <a:extLst>
              <a:ext uri="{FF2B5EF4-FFF2-40B4-BE49-F238E27FC236}">
                <a16:creationId xmlns:a16="http://schemas.microsoft.com/office/drawing/2014/main" id="{979EA73D-34D3-4D02-B77C-42638D05BCE7}"/>
              </a:ext>
            </a:extLst>
          </p:cNvPr>
          <p:cNvPicPr>
            <a:picLocks noChangeAspect="1"/>
          </p:cNvPicPr>
          <p:nvPr/>
        </p:nvPicPr>
        <p:blipFill rotWithShape="1">
          <a:blip r:embed="rId2">
            <a:extLst>
              <a:ext uri="{28A0092B-C50C-407E-A947-70E740481C1C}">
                <a14:useLocalDpi xmlns:a14="http://schemas.microsoft.com/office/drawing/2010/main" val="0"/>
              </a:ext>
            </a:extLst>
          </a:blip>
          <a:srcRect l="5289" t="52019" r="5346" b="3380"/>
          <a:stretch/>
        </p:blipFill>
        <p:spPr>
          <a:xfrm>
            <a:off x="6007994" y="3732732"/>
            <a:ext cx="2904820" cy="2698125"/>
          </a:xfrm>
          <a:prstGeom prst="rect">
            <a:avLst/>
          </a:prstGeom>
        </p:spPr>
      </p:pic>
      <p:sp>
        <p:nvSpPr>
          <p:cNvPr id="4" name="Rectangle 3">
            <a:extLst>
              <a:ext uri="{FF2B5EF4-FFF2-40B4-BE49-F238E27FC236}">
                <a16:creationId xmlns:a16="http://schemas.microsoft.com/office/drawing/2014/main" id="{D1826F8D-5654-2D6A-CC64-0B87CE71C9FA}"/>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966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Data Quality Management – Design Flow</a:t>
            </a:r>
          </a:p>
        </p:txBody>
      </p:sp>
      <p:pic>
        <p:nvPicPr>
          <p:cNvPr id="3" name="Picture 2" descr="Graphical user interface&#10;&#10;Description automatically generated">
            <a:extLst>
              <a:ext uri="{FF2B5EF4-FFF2-40B4-BE49-F238E27FC236}">
                <a16:creationId xmlns:a16="http://schemas.microsoft.com/office/drawing/2014/main" id="{B2596F7E-F2FB-4722-A5B0-489A1F595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892"/>
            <a:ext cx="12192000" cy="5876926"/>
          </a:xfrm>
          <a:prstGeom prst="rect">
            <a:avLst/>
          </a:prstGeom>
        </p:spPr>
      </p:pic>
      <p:sp>
        <p:nvSpPr>
          <p:cNvPr id="2" name="Rectangle 1">
            <a:extLst>
              <a:ext uri="{FF2B5EF4-FFF2-40B4-BE49-F238E27FC236}">
                <a16:creationId xmlns:a16="http://schemas.microsoft.com/office/drawing/2014/main" id="{3C1BC63F-2E3A-9015-9EB5-72FA82D25D3F}"/>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920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PII Data Management</a:t>
            </a:r>
          </a:p>
        </p:txBody>
      </p:sp>
      <p:sp>
        <p:nvSpPr>
          <p:cNvPr id="4" name="Content Placeholder 2">
            <a:extLst>
              <a:ext uri="{FF2B5EF4-FFF2-40B4-BE49-F238E27FC236}">
                <a16:creationId xmlns:a16="http://schemas.microsoft.com/office/drawing/2014/main" id="{F349D2F0-541D-473E-AE06-7441EEC9FAAB}"/>
              </a:ext>
            </a:extLst>
          </p:cNvPr>
          <p:cNvSpPr txBox="1">
            <a:spLocks/>
          </p:cNvSpPr>
          <p:nvPr/>
        </p:nvSpPr>
        <p:spPr>
          <a:xfrm>
            <a:off x="379729" y="875764"/>
            <a:ext cx="5155793" cy="4976453"/>
          </a:xfrm>
          <a:prstGeom prst="rect">
            <a:avLst/>
          </a:prstGeom>
        </p:spPr>
        <p:txBody>
          <a:bodyPr>
            <a:noAutofit/>
          </a:bodyPr>
          <a:lstStyle>
            <a:lvl1pPr marL="339456" indent="-339456" algn="l" defTabSz="905217" rtl="0" eaLnBrk="1" latinLnBrk="0" hangingPunct="1">
              <a:spcBef>
                <a:spcPct val="20000"/>
              </a:spcBef>
              <a:buClr>
                <a:srgbClr val="4E84C4"/>
              </a:buClr>
              <a:buFont typeface="Wingdings" pitchFamily="2" charset="2"/>
              <a:buChar char="§"/>
              <a:defRPr sz="1974" kern="1200">
                <a:solidFill>
                  <a:schemeClr val="tx1"/>
                </a:solidFill>
                <a:latin typeface="Myriad Pro"/>
                <a:ea typeface="+mn-ea"/>
                <a:cs typeface="Arial" pitchFamily="34" charset="0"/>
              </a:defRPr>
            </a:lvl1pPr>
            <a:lvl2pPr marL="735490" indent="-282881" algn="l" defTabSz="905217" rtl="0" eaLnBrk="1" latinLnBrk="0" hangingPunct="1">
              <a:spcBef>
                <a:spcPct val="20000"/>
              </a:spcBef>
              <a:buClr>
                <a:srgbClr val="4E84C4"/>
              </a:buClr>
              <a:buFont typeface="Myriad Pro" pitchFamily="34" charset="0"/>
              <a:buChar char="–"/>
              <a:defRPr sz="1974" kern="1200">
                <a:solidFill>
                  <a:schemeClr val="tx1"/>
                </a:solidFill>
                <a:latin typeface="Myriad Pro"/>
                <a:ea typeface="+mn-ea"/>
                <a:cs typeface="Arial" pitchFamily="34" charset="0"/>
              </a:defRPr>
            </a:lvl2pPr>
            <a:lvl3pPr marL="1131522" indent="-226305" algn="l" defTabSz="905217" rtl="0" eaLnBrk="1" latinLnBrk="0" hangingPunct="1">
              <a:spcBef>
                <a:spcPct val="20000"/>
              </a:spcBef>
              <a:buClr>
                <a:srgbClr val="4E84C4"/>
              </a:buClr>
              <a:buFont typeface="Courier New" pitchFamily="49" charset="0"/>
              <a:buChar char="o"/>
              <a:defRPr sz="1875" kern="1200">
                <a:solidFill>
                  <a:schemeClr val="tx1"/>
                </a:solidFill>
                <a:latin typeface="Myriad Pro"/>
                <a:ea typeface="+mn-ea"/>
                <a:cs typeface="Arial" pitchFamily="34" charset="0"/>
              </a:defRPr>
            </a:lvl3pPr>
            <a:lvl4pPr marL="1584131" indent="-226305" algn="l" defTabSz="905217" rtl="0" eaLnBrk="1" latinLnBrk="0" hangingPunct="1">
              <a:spcBef>
                <a:spcPct val="20000"/>
              </a:spcBef>
              <a:buClr>
                <a:srgbClr val="4E84C4"/>
              </a:buClr>
              <a:buFont typeface="Arial" pitchFamily="34" charset="0"/>
              <a:buChar char="•"/>
              <a:defRPr sz="1579" kern="1200" baseline="0">
                <a:solidFill>
                  <a:schemeClr val="tx1"/>
                </a:solidFill>
                <a:latin typeface="Myriad Pro"/>
                <a:ea typeface="+mn-ea"/>
                <a:cs typeface="Arial" pitchFamily="34" charset="0"/>
              </a:defRPr>
            </a:lvl4pPr>
            <a:lvl5pPr marL="2036739" indent="-226305" algn="l" defTabSz="905217" rtl="0" eaLnBrk="1" latinLnBrk="0" hangingPunct="1">
              <a:spcBef>
                <a:spcPct val="20000"/>
              </a:spcBef>
              <a:buFont typeface="Arial" pitchFamily="34" charset="0"/>
              <a:buChar char="»"/>
              <a:defRPr sz="1974" kern="1200">
                <a:solidFill>
                  <a:schemeClr val="tx1"/>
                </a:solidFill>
                <a:latin typeface="Myriad Pro" pitchFamily="34" charset="0"/>
                <a:ea typeface="+mn-ea"/>
                <a:cs typeface="+mn-cs"/>
              </a:defRPr>
            </a:lvl5pPr>
            <a:lvl6pPr marL="2489348"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6pPr>
            <a:lvl7pPr marL="2941957"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7pPr>
            <a:lvl8pPr marL="3394565"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8pPr>
            <a:lvl9pPr marL="3847174"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9pPr>
          </a:lstStyle>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r>
              <a:rPr kumimoji="0" lang="en-US" sz="16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PII Data Management – Using De-Identified Process</a:t>
            </a: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200" b="0" i="0" u="none" strike="noStrike" kern="1200" cap="none" spc="0" normalizeH="0" baseline="0" noProof="0" dirty="0">
              <a:ln>
                <a:noFill/>
              </a:ln>
              <a:solidFill>
                <a:srgbClr val="232F3E"/>
              </a:solidFill>
              <a:effectLst/>
              <a:uLnTx/>
              <a:uFillTx/>
              <a:latin typeface="Segoe UI" panose="020B0502040204020203" pitchFamily="34" charset="0"/>
              <a:ea typeface="+mn-ea"/>
              <a:cs typeface="Segoe UI" panose="020B0502040204020203" pitchFamily="34" charset="0"/>
            </a:endParaRP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Enterprise Data Management system stores lot of privacy data which is rarely used for generating insights. If we remove privacy data and replace it with random tokens during ingestion, we can eliminate risks related to security breach in data lake.</a:t>
            </a: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endParaRP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endParaRP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The solution even supports the data exchange with third parties. The solution has following components</a:t>
            </a: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endParaRP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endParaRPr>
          </a:p>
          <a:p>
            <a:pPr marL="339456" marR="0" lvl="0" indent="-339456"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Data Transformation stage</a:t>
            </a:r>
          </a:p>
          <a:p>
            <a:pPr marL="339456" marR="0" lvl="0" indent="-339456"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Data Catalog</a:t>
            </a:r>
          </a:p>
          <a:p>
            <a:pPr marL="339456" marR="0" lvl="0" indent="-339456"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De-Identification Engine</a:t>
            </a:r>
          </a:p>
          <a:p>
            <a:pPr marL="339456" marR="0" lvl="0" indent="-339456"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Data Linking Engine</a:t>
            </a:r>
          </a:p>
          <a:p>
            <a:pPr marL="339456" marR="0" lvl="0" indent="-339456"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endParaRPr kumimoji="0" lang="en-US" sz="1200" b="0" i="0" u="none" strike="noStrike" kern="1200" cap="none" spc="0" normalizeH="0" baseline="0" noProof="0" dirty="0">
              <a:ln>
                <a:noFill/>
              </a:ln>
              <a:solidFill>
                <a:srgbClr val="232F3E"/>
              </a:solidFill>
              <a:effectLst/>
              <a:uLnTx/>
              <a:uFillTx/>
              <a:latin typeface="Segoe UI" panose="020B0502040204020203" pitchFamily="34" charset="0"/>
              <a:ea typeface="+mn-ea"/>
              <a:cs typeface="Segoe UI" panose="020B0502040204020203" pitchFamily="34" charset="0"/>
            </a:endParaRPr>
          </a:p>
        </p:txBody>
      </p:sp>
      <p:sp>
        <p:nvSpPr>
          <p:cNvPr id="5" name="Content Placeholder 2">
            <a:extLst>
              <a:ext uri="{FF2B5EF4-FFF2-40B4-BE49-F238E27FC236}">
                <a16:creationId xmlns:a16="http://schemas.microsoft.com/office/drawing/2014/main" id="{4AC257B4-54B3-42DA-ADE6-63549DEC7A5C}"/>
              </a:ext>
            </a:extLst>
          </p:cNvPr>
          <p:cNvSpPr txBox="1">
            <a:spLocks/>
          </p:cNvSpPr>
          <p:nvPr/>
        </p:nvSpPr>
        <p:spPr>
          <a:xfrm>
            <a:off x="6241963" y="875764"/>
            <a:ext cx="5477258" cy="2382591"/>
          </a:xfrm>
          <a:prstGeom prst="rect">
            <a:avLst/>
          </a:prstGeom>
        </p:spPr>
        <p:txBody>
          <a:bodyPr>
            <a:normAutofit/>
          </a:bodyPr>
          <a:lstStyle>
            <a:lvl1pPr marL="339456" indent="-339456" algn="l" defTabSz="905217" rtl="0" eaLnBrk="1" latinLnBrk="0" hangingPunct="1">
              <a:spcBef>
                <a:spcPct val="20000"/>
              </a:spcBef>
              <a:buClr>
                <a:srgbClr val="4E84C4"/>
              </a:buClr>
              <a:buFont typeface="Wingdings" pitchFamily="2" charset="2"/>
              <a:buChar char="§"/>
              <a:defRPr sz="1974" kern="1200">
                <a:solidFill>
                  <a:schemeClr val="tx1"/>
                </a:solidFill>
                <a:latin typeface="Myriad Pro"/>
                <a:ea typeface="+mn-ea"/>
                <a:cs typeface="Arial" pitchFamily="34" charset="0"/>
              </a:defRPr>
            </a:lvl1pPr>
            <a:lvl2pPr marL="735490" indent="-282881" algn="l" defTabSz="905217" rtl="0" eaLnBrk="1" latinLnBrk="0" hangingPunct="1">
              <a:spcBef>
                <a:spcPct val="20000"/>
              </a:spcBef>
              <a:buClr>
                <a:srgbClr val="4E84C4"/>
              </a:buClr>
              <a:buFont typeface="Myriad Pro" pitchFamily="34" charset="0"/>
              <a:buChar char="–"/>
              <a:defRPr sz="1974" kern="1200">
                <a:solidFill>
                  <a:schemeClr val="tx1"/>
                </a:solidFill>
                <a:latin typeface="Myriad Pro"/>
                <a:ea typeface="+mn-ea"/>
                <a:cs typeface="Arial" pitchFamily="34" charset="0"/>
              </a:defRPr>
            </a:lvl2pPr>
            <a:lvl3pPr marL="1131522" indent="-226305" algn="l" defTabSz="905217" rtl="0" eaLnBrk="1" latinLnBrk="0" hangingPunct="1">
              <a:spcBef>
                <a:spcPct val="20000"/>
              </a:spcBef>
              <a:buClr>
                <a:srgbClr val="4E84C4"/>
              </a:buClr>
              <a:buFont typeface="Courier New" pitchFamily="49" charset="0"/>
              <a:buChar char="o"/>
              <a:defRPr sz="1875" kern="1200">
                <a:solidFill>
                  <a:schemeClr val="tx1"/>
                </a:solidFill>
                <a:latin typeface="Myriad Pro"/>
                <a:ea typeface="+mn-ea"/>
                <a:cs typeface="Arial" pitchFamily="34" charset="0"/>
              </a:defRPr>
            </a:lvl3pPr>
            <a:lvl4pPr marL="1584131" indent="-226305" algn="l" defTabSz="905217" rtl="0" eaLnBrk="1" latinLnBrk="0" hangingPunct="1">
              <a:spcBef>
                <a:spcPct val="20000"/>
              </a:spcBef>
              <a:buClr>
                <a:srgbClr val="4E84C4"/>
              </a:buClr>
              <a:buFont typeface="Arial" pitchFamily="34" charset="0"/>
              <a:buChar char="•"/>
              <a:defRPr sz="1579" kern="1200" baseline="0">
                <a:solidFill>
                  <a:schemeClr val="tx1"/>
                </a:solidFill>
                <a:latin typeface="Myriad Pro"/>
                <a:ea typeface="+mn-ea"/>
                <a:cs typeface="Arial" pitchFamily="34" charset="0"/>
              </a:defRPr>
            </a:lvl4pPr>
            <a:lvl5pPr marL="2036739" indent="-226305" algn="l" defTabSz="905217" rtl="0" eaLnBrk="1" latinLnBrk="0" hangingPunct="1">
              <a:spcBef>
                <a:spcPct val="20000"/>
              </a:spcBef>
              <a:buFont typeface="Arial" pitchFamily="34" charset="0"/>
              <a:buChar char="»"/>
              <a:defRPr sz="1974" kern="1200">
                <a:solidFill>
                  <a:schemeClr val="tx1"/>
                </a:solidFill>
                <a:latin typeface="Myriad Pro" pitchFamily="34" charset="0"/>
                <a:ea typeface="+mn-ea"/>
                <a:cs typeface="+mn-cs"/>
              </a:defRPr>
            </a:lvl5pPr>
            <a:lvl6pPr marL="2489348"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6pPr>
            <a:lvl7pPr marL="2941957"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7pPr>
            <a:lvl8pPr marL="3394565"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8pPr>
            <a:lvl9pPr marL="3847174" indent="-226305" algn="l" defTabSz="905217" rtl="0" eaLnBrk="1" latinLnBrk="0" hangingPunct="1">
              <a:spcBef>
                <a:spcPct val="20000"/>
              </a:spcBef>
              <a:buFont typeface="Arial" pitchFamily="34" charset="0"/>
              <a:buChar char="•"/>
              <a:defRPr sz="1974" kern="1200">
                <a:solidFill>
                  <a:schemeClr val="tx1"/>
                </a:solidFill>
                <a:latin typeface="+mn-lt"/>
                <a:ea typeface="+mn-ea"/>
                <a:cs typeface="+mn-cs"/>
              </a:defRPr>
            </a:lvl9pPr>
          </a:lstStyle>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De-Identified Process - Overview</a:t>
            </a:r>
          </a:p>
          <a:p>
            <a:pPr marL="0" marR="0" lvl="0" indent="0" algn="l" defTabSz="905217" rtl="0" eaLnBrk="1" fontAlgn="auto" latinLnBrk="0" hangingPunct="1">
              <a:lnSpc>
                <a:spcPct val="100000"/>
              </a:lnSpc>
              <a:spcBef>
                <a:spcPct val="20000"/>
              </a:spcBef>
              <a:spcAft>
                <a:spcPts val="0"/>
              </a:spcAft>
              <a:buClr>
                <a:srgbClr val="4E84C4"/>
              </a:buClr>
              <a:buSzTx/>
              <a:buFont typeface="Wingdings" pitchFamily="2" charset="2"/>
              <a:buNone/>
              <a:tabLst/>
              <a:defRPr/>
            </a:pPr>
            <a:endParaRPr kumimoji="0" lang="en-US" sz="1200" b="0" i="0" u="none" strike="noStrike" kern="1200" cap="none" spc="0" normalizeH="0" baseline="0" noProof="0" dirty="0">
              <a:ln>
                <a:noFill/>
              </a:ln>
              <a:solidFill>
                <a:srgbClr val="232F3E"/>
              </a:solidFill>
              <a:effectLst/>
              <a:uLnTx/>
              <a:uFillTx/>
              <a:latin typeface="Segoe UI" panose="020B0502040204020203" pitchFamily="34" charset="0"/>
              <a:ea typeface="+mn-ea"/>
              <a:cs typeface="Segoe UI" panose="020B0502040204020203" pitchFamily="34" charset="0"/>
            </a:endParaRP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De-Identification right at the time of  ingestion</a:t>
            </a: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Replaces PII, HIPPA and other categories of private data with tokens</a:t>
            </a: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Supports Structured, Unstructured &amp; Streaming data</a:t>
            </a: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Supports secure data exchange with third parties</a:t>
            </a:r>
          </a:p>
          <a:p>
            <a:pPr marL="621391" marR="0" lvl="1" indent="-225357" algn="l" defTabSz="905217" rtl="0" eaLnBrk="1" fontAlgn="auto" latinLnBrk="0" hangingPunct="1">
              <a:lnSpc>
                <a:spcPct val="100000"/>
              </a:lnSpc>
              <a:spcBef>
                <a:spcPct val="20000"/>
              </a:spcBef>
              <a:spcAft>
                <a:spcPts val="0"/>
              </a:spcAft>
              <a:buClr>
                <a:srgbClr val="4E84C4"/>
              </a:buClr>
              <a:buSzTx/>
              <a:buFont typeface="Myriad Pro" pitchFamily="34" charset="0"/>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Tokenization</a:t>
            </a:r>
          </a:p>
          <a:p>
            <a:pPr marL="621391" marR="0" lvl="1" indent="-225357" algn="l" defTabSz="905217" rtl="0" eaLnBrk="1" fontAlgn="auto" latinLnBrk="0" hangingPunct="1">
              <a:lnSpc>
                <a:spcPct val="100000"/>
              </a:lnSpc>
              <a:spcBef>
                <a:spcPct val="20000"/>
              </a:spcBef>
              <a:spcAft>
                <a:spcPts val="0"/>
              </a:spcAft>
              <a:buClr>
                <a:srgbClr val="4E84C4"/>
              </a:buClr>
              <a:buSzTx/>
              <a:buFont typeface="Myriad Pro" pitchFamily="34" charset="0"/>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Hitching</a:t>
            </a: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r>
              <a:rPr kumimoji="0" lang="en-US" sz="1400" b="0" i="0" u="none" strike="noStrike" kern="0" cap="none" spc="0" normalizeH="0" baseline="0" noProof="0" dirty="0">
                <a:ln>
                  <a:noFill/>
                </a:ln>
                <a:solidFill>
                  <a:srgbClr val="000000">
                    <a:lumMod val="85000"/>
                    <a:lumOff val="15000"/>
                  </a:srgbClr>
                </a:solidFill>
                <a:effectLst/>
                <a:uLnTx/>
                <a:uFillTx/>
                <a:latin typeface="Calibri" panose="020F0502020204030204"/>
                <a:ea typeface="+mn-ea"/>
                <a:cs typeface="Arial" pitchFamily="34" charset="0"/>
              </a:rPr>
              <a:t>Fully configurable rules engine to select the data for De-Identification</a:t>
            </a:r>
          </a:p>
          <a:p>
            <a:pPr marL="225357" marR="0" lvl="0" indent="-225357" algn="l" defTabSz="905217" rtl="0" eaLnBrk="1" fontAlgn="auto" latinLnBrk="0" hangingPunct="1">
              <a:lnSpc>
                <a:spcPct val="100000"/>
              </a:lnSpc>
              <a:spcBef>
                <a:spcPct val="20000"/>
              </a:spcBef>
              <a:spcAft>
                <a:spcPts val="0"/>
              </a:spcAft>
              <a:buClr>
                <a:srgbClr val="4E84C4"/>
              </a:buClr>
              <a:buSzTx/>
              <a:buFont typeface="Wingdings" pitchFamily="2" charset="2"/>
              <a:buChar char="§"/>
              <a:tabLst/>
              <a:defRPr/>
            </a:pPr>
            <a:endParaRPr kumimoji="0" lang="en-US" sz="1200" b="0" i="0" u="none" strike="noStrike" kern="1200" cap="none" spc="0" normalizeH="0" baseline="0" noProof="0" dirty="0">
              <a:ln>
                <a:noFill/>
              </a:ln>
              <a:solidFill>
                <a:srgbClr val="232F3E"/>
              </a:solidFill>
              <a:effectLst/>
              <a:uLnTx/>
              <a:uFillTx/>
              <a:latin typeface="Segoe UI" panose="020B0502040204020203" pitchFamily="34" charset="0"/>
              <a:ea typeface="+mn-ea"/>
              <a:cs typeface="Segoe UI" panose="020B0502040204020203" pitchFamily="34" charset="0"/>
            </a:endParaRPr>
          </a:p>
          <a:p>
            <a:pPr marL="284078" marR="0" lvl="1" indent="-163464" algn="l" defTabSz="905217" rtl="0" eaLnBrk="1" fontAlgn="auto" latinLnBrk="0" hangingPunct="1">
              <a:lnSpc>
                <a:spcPct val="100000"/>
              </a:lnSpc>
              <a:spcBef>
                <a:spcPct val="20000"/>
              </a:spcBef>
              <a:spcAft>
                <a:spcPts val="0"/>
              </a:spcAft>
              <a:buClr>
                <a:srgbClr val="4E84C4"/>
              </a:buClr>
              <a:buSzTx/>
              <a:buFont typeface="Myriad Pro" pitchFamily="34" charset="0"/>
              <a:buChar char="–"/>
              <a:tabLst/>
              <a:defRPr/>
            </a:pPr>
            <a:endParaRPr kumimoji="0" lang="en-US" sz="1050" b="0" i="0" u="none" strike="noStrike" kern="1200" cap="none" spc="0" normalizeH="0" baseline="0" noProof="0" dirty="0">
              <a:ln>
                <a:noFill/>
              </a:ln>
              <a:solidFill>
                <a:srgbClr val="000000"/>
              </a:solidFill>
              <a:effectLst/>
              <a:uLnTx/>
              <a:uFillTx/>
              <a:latin typeface="Segoe UI Light"/>
              <a:ea typeface="+mn-ea"/>
              <a:cs typeface="Arial" pitchFamily="34" charset="0"/>
            </a:endParaRPr>
          </a:p>
        </p:txBody>
      </p:sp>
      <p:pic>
        <p:nvPicPr>
          <p:cNvPr id="8" name="Picture 7" descr="Diagram&#10;&#10;Description automatically generated">
            <a:extLst>
              <a:ext uri="{FF2B5EF4-FFF2-40B4-BE49-F238E27FC236}">
                <a16:creationId xmlns:a16="http://schemas.microsoft.com/office/drawing/2014/main" id="{0F952C71-B14E-4A80-AF97-925B96E2CDB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26041" y="3258355"/>
            <a:ext cx="5477259" cy="3169520"/>
          </a:xfrm>
          <a:prstGeom prst="rect">
            <a:avLst/>
          </a:prstGeom>
        </p:spPr>
      </p:pic>
      <p:sp>
        <p:nvSpPr>
          <p:cNvPr id="2" name="Rectangle 1">
            <a:extLst>
              <a:ext uri="{FF2B5EF4-FFF2-40B4-BE49-F238E27FC236}">
                <a16:creationId xmlns:a16="http://schemas.microsoft.com/office/drawing/2014/main" id="{A15CB1B8-A00B-D992-9300-56AAEC88F6DB}"/>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4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PII Data Management – Design Flow</a:t>
            </a:r>
          </a:p>
        </p:txBody>
      </p:sp>
      <p:pic>
        <p:nvPicPr>
          <p:cNvPr id="4" name="Picture 3">
            <a:extLst>
              <a:ext uri="{FF2B5EF4-FFF2-40B4-BE49-F238E27FC236}">
                <a16:creationId xmlns:a16="http://schemas.microsoft.com/office/drawing/2014/main" id="{6A67D1A0-7BFF-47B0-9E39-1BC0447504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895927"/>
            <a:ext cx="12192000" cy="5606473"/>
          </a:xfrm>
          <a:prstGeom prst="rect">
            <a:avLst/>
          </a:prstGeom>
        </p:spPr>
      </p:pic>
      <p:sp>
        <p:nvSpPr>
          <p:cNvPr id="2" name="Rectangle 1">
            <a:extLst>
              <a:ext uri="{FF2B5EF4-FFF2-40B4-BE49-F238E27FC236}">
                <a16:creationId xmlns:a16="http://schemas.microsoft.com/office/drawing/2014/main" id="{0ADC067B-88C4-7543-7840-60556B5A5871}"/>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33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Target State Architecture</a:t>
            </a:r>
          </a:p>
        </p:txBody>
      </p:sp>
      <p:pic>
        <p:nvPicPr>
          <p:cNvPr id="3" name="Picture 2" descr="Graphical user interface&#10;&#10;Description automatically generated">
            <a:extLst>
              <a:ext uri="{FF2B5EF4-FFF2-40B4-BE49-F238E27FC236}">
                <a16:creationId xmlns:a16="http://schemas.microsoft.com/office/drawing/2014/main" id="{A1F608CF-1C44-412E-8EDA-D77E477FC35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729" y="973633"/>
            <a:ext cx="12192000" cy="4910733"/>
          </a:xfrm>
          <a:prstGeom prst="rect">
            <a:avLst/>
          </a:prstGeom>
        </p:spPr>
      </p:pic>
      <p:sp>
        <p:nvSpPr>
          <p:cNvPr id="2" name="Rectangle 1">
            <a:extLst>
              <a:ext uri="{FF2B5EF4-FFF2-40B4-BE49-F238E27FC236}">
                <a16:creationId xmlns:a16="http://schemas.microsoft.com/office/drawing/2014/main" id="{7BCBDDEC-B5AC-144E-F041-D5ABE6D5EA31}"/>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50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Enterprise Data Management Philosophy</a:t>
            </a:r>
          </a:p>
        </p:txBody>
      </p:sp>
      <p:sp>
        <p:nvSpPr>
          <p:cNvPr id="7" name="Rectangle 6">
            <a:extLst>
              <a:ext uri="{FF2B5EF4-FFF2-40B4-BE49-F238E27FC236}">
                <a16:creationId xmlns:a16="http://schemas.microsoft.com/office/drawing/2014/main" id="{FE9DECB2-A21F-4152-BB0D-CFA45199AB0F}"/>
              </a:ext>
            </a:extLst>
          </p:cNvPr>
          <p:cNvSpPr/>
          <p:nvPr/>
        </p:nvSpPr>
        <p:spPr>
          <a:xfrm>
            <a:off x="681733" y="2156473"/>
            <a:ext cx="10786681" cy="1968759"/>
          </a:xfrm>
          <a:prstGeom prst="rect">
            <a:avLst/>
          </a:prstGeom>
          <a:noFill/>
          <a:ln w="177800" cap="flat" cmpd="sng" algn="ctr">
            <a:solidFill>
              <a:schemeClr val="tx2">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a:ln>
                  <a:noFill/>
                </a:ln>
                <a:solidFill>
                  <a:schemeClr val="bg1">
                    <a:lumMod val="50000"/>
                  </a:schemeClr>
                </a:solidFill>
                <a:effectLst/>
                <a:uLnTx/>
                <a:uFillTx/>
                <a:latin typeface="Calibri" panose="020F0502020204030204"/>
                <a:ea typeface="+mn-ea"/>
                <a:cs typeface="+mn-cs"/>
              </a:rPr>
              <a:t>INTEGRATE | GOVERN |  OPTIMIZE </a:t>
            </a:r>
            <a:endParaRPr kumimoji="0" lang="en-US" sz="1400" b="1" i="0" u="none" strike="noStrike" kern="0" cap="none" spc="0" normalizeH="0" baseline="0" noProof="0" dirty="0">
              <a:ln>
                <a:noFill/>
              </a:ln>
              <a:solidFill>
                <a:schemeClr val="bg1">
                  <a:lumMod val="50000"/>
                </a:scheme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BC1CA7A-3BA6-FA0D-93BC-879C8B1C2ED4}"/>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5751441" cy="685407"/>
          </a:xfrm>
        </p:spPr>
        <p:txBody>
          <a:bodyPr vert="horz" wrap="square" lIns="91440" tIns="45720" rIns="91440" bIns="45720" rtlCol="0" anchor="ctr">
            <a:noAutofit/>
          </a:bodyPr>
          <a:lstStyle/>
          <a:p>
            <a:r>
              <a:rPr lang="en-US" sz="2667" dirty="0"/>
              <a:t>Key Understanding</a:t>
            </a:r>
          </a:p>
        </p:txBody>
      </p:sp>
      <p:sp>
        <p:nvSpPr>
          <p:cNvPr id="4" name="Rounded Rectangle 4">
            <a:extLst>
              <a:ext uri="{FF2B5EF4-FFF2-40B4-BE49-F238E27FC236}">
                <a16:creationId xmlns:a16="http://schemas.microsoft.com/office/drawing/2014/main" id="{E37753B4-3C68-43B4-A03F-77AB276CF9A9}"/>
              </a:ext>
            </a:extLst>
          </p:cNvPr>
          <p:cNvSpPr/>
          <p:nvPr/>
        </p:nvSpPr>
        <p:spPr>
          <a:xfrm>
            <a:off x="2663697" y="967757"/>
            <a:ext cx="2886927" cy="5380359"/>
          </a:xfrm>
          <a:prstGeom prst="roundRect">
            <a:avLst>
              <a:gd name="adj" fmla="val 4484"/>
            </a:avLst>
          </a:prstGeom>
          <a:gradFill flip="none" rotWithShape="1">
            <a:gsLst>
              <a:gs pos="30000">
                <a:srgbClr val="E4E6E3"/>
              </a:gs>
              <a:gs pos="0">
                <a:sysClr val="window" lastClr="FFFFFF"/>
              </a:gs>
            </a:gsLst>
            <a:lin ang="5400000" scaled="1"/>
            <a:tileRect/>
          </a:gradFill>
          <a:ln w="9525" cap="flat" cmpd="sng" algn="ctr">
            <a:noFill/>
            <a:prstDash val="solid"/>
          </a:ln>
          <a:effectLst>
            <a:outerShdw dist="76200" dir="2700000" algn="tl" rotWithShape="0">
              <a:srgbClr val="92D050"/>
            </a:outerShdw>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Shape </a:t>
            </a:r>
            <a:r>
              <a:rPr kumimoji="0" lang="en-US" sz="1400" i="0" u="none" strike="noStrike" kern="0" cap="none" spc="0" normalizeH="0" baseline="0" noProof="0" dirty="0">
                <a:ln>
                  <a:noFill/>
                </a:ln>
                <a:solidFill>
                  <a:srgbClr val="000000"/>
                </a:solidFill>
                <a:effectLst/>
                <a:uLnTx/>
                <a:uFillTx/>
              </a:rPr>
              <a:t>Integrated &amp; Governed</a:t>
            </a:r>
            <a:r>
              <a:rPr kumimoji="0" lang="en-US" sz="1400" b="1" i="0" u="none" strike="noStrike" kern="0" cap="none" spc="0" normalizeH="0" baseline="0" noProof="0" dirty="0">
                <a:ln>
                  <a:noFill/>
                </a:ln>
                <a:solidFill>
                  <a:srgbClr val="000000"/>
                </a:solidFill>
                <a:effectLst/>
                <a:uLnTx/>
                <a:uFillTx/>
              </a:rPr>
              <a:t> </a:t>
            </a:r>
            <a:r>
              <a:rPr kumimoji="0" lang="en-US" sz="1400" b="0" i="0" u="none" strike="noStrike" kern="0" cap="none" spc="0" normalizeH="0" baseline="0" noProof="0" dirty="0">
                <a:ln>
                  <a:noFill/>
                </a:ln>
                <a:solidFill>
                  <a:srgbClr val="000000"/>
                </a:solidFill>
                <a:effectLst/>
                <a:uLnTx/>
                <a:uFillTx/>
              </a:rPr>
              <a:t>Data Platform.</a:t>
            </a: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Lay foundations of </a:t>
            </a:r>
            <a:r>
              <a:rPr kumimoji="0" lang="en-US" sz="1400" b="1" i="0" u="none" strike="noStrike" kern="0" cap="none" spc="0" normalizeH="0" baseline="0" noProof="0" dirty="0">
                <a:ln>
                  <a:noFill/>
                </a:ln>
                <a:solidFill>
                  <a:srgbClr val="000000"/>
                </a:solidFill>
                <a:effectLst/>
                <a:uLnTx/>
                <a:uFillTx/>
              </a:rPr>
              <a:t>Data-driven organization</a:t>
            </a: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Accelerate </a:t>
            </a:r>
            <a:r>
              <a:rPr kumimoji="0" lang="en-US" sz="1400" b="1" i="0" u="none" strike="noStrike" kern="0" cap="none" spc="0" normalizeH="0" baseline="0" noProof="0" dirty="0">
                <a:ln>
                  <a:noFill/>
                </a:ln>
                <a:solidFill>
                  <a:srgbClr val="000000"/>
                </a:solidFill>
                <a:effectLst/>
                <a:uLnTx/>
                <a:uFillTx/>
              </a:rPr>
              <a:t>“speed to insight</a:t>
            </a:r>
            <a:r>
              <a:rPr kumimoji="0" lang="en-US" sz="1400" b="0" i="0" u="none" strike="noStrike" kern="0" cap="none" spc="0" normalizeH="0" baseline="0" noProof="0" dirty="0">
                <a:ln>
                  <a:noFill/>
                </a:ln>
                <a:solidFill>
                  <a:srgbClr val="000000"/>
                </a:solidFill>
                <a:effectLst/>
                <a:uLnTx/>
                <a:uFillTx/>
              </a:rPr>
              <a:t>”</a:t>
            </a: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Augment </a:t>
            </a:r>
            <a:r>
              <a:rPr kumimoji="0" lang="en-US" sz="1400" b="1" i="0" u="none" strike="noStrike" kern="0" cap="none" spc="0" normalizeH="0" baseline="0" noProof="0" dirty="0">
                <a:ln>
                  <a:noFill/>
                </a:ln>
                <a:solidFill>
                  <a:srgbClr val="000000"/>
                </a:solidFill>
                <a:effectLst/>
                <a:uLnTx/>
                <a:uFillTx/>
              </a:rPr>
              <a:t>Regulatory Reporting</a:t>
            </a:r>
            <a:r>
              <a:rPr kumimoji="0" lang="en-US" sz="1400" b="0" i="0" u="none" strike="noStrike" kern="0" cap="none" spc="0" normalizeH="0" baseline="0" noProof="0" dirty="0">
                <a:ln>
                  <a:noFill/>
                </a:ln>
                <a:solidFill>
                  <a:srgbClr val="000000"/>
                </a:solidFill>
                <a:effectLst/>
                <a:uLnTx/>
                <a:uFillTx/>
              </a:rPr>
              <a:t> with </a:t>
            </a:r>
            <a:r>
              <a:rPr kumimoji="0" lang="en-US" sz="1400" b="1" i="0" u="none" strike="noStrike" kern="0" cap="none" spc="0" normalizeH="0" baseline="0" noProof="0" dirty="0">
                <a:ln>
                  <a:noFill/>
                </a:ln>
                <a:solidFill>
                  <a:srgbClr val="000000"/>
                </a:solidFill>
                <a:effectLst/>
                <a:uLnTx/>
                <a:uFillTx/>
              </a:rPr>
              <a:t>Compliance</a:t>
            </a:r>
          </a:p>
          <a:p>
            <a:pPr marL="380990" indent="-380990" defTabSz="914377">
              <a:spcBef>
                <a:spcPts val="800"/>
              </a:spcBef>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rPr>
              <a:t>Build Future Proof </a:t>
            </a:r>
            <a:r>
              <a:rPr kumimoji="0" lang="en-US" sz="1400" b="0" i="0" u="none" strike="noStrike" kern="0" cap="none" spc="0" normalizeH="0" baseline="0" noProof="0" dirty="0">
                <a:ln>
                  <a:noFill/>
                </a:ln>
                <a:solidFill>
                  <a:srgbClr val="000000"/>
                </a:solidFill>
                <a:effectLst/>
                <a:uLnTx/>
                <a:uFillTx/>
              </a:rPr>
              <a:t>Data Lake &amp; Analytics Landscape </a:t>
            </a: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1"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Cloud-First </a:t>
            </a:r>
            <a:r>
              <a:rPr kumimoji="0" lang="en-US" sz="1400" b="0" i="0" u="none" strike="noStrike" kern="0" cap="none" spc="0" normalizeH="0" baseline="0" noProof="0" dirty="0">
                <a:ln>
                  <a:noFill/>
                </a:ln>
                <a:solidFill>
                  <a:srgbClr val="000000"/>
                </a:solidFill>
                <a:effectLst/>
                <a:uLnTx/>
                <a:uFillTx/>
              </a:rPr>
              <a:t>Strategy followed by optimization using AWS services</a:t>
            </a:r>
            <a:endParaRPr kumimoji="0" lang="en-US" sz="1400" b="1"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Align with </a:t>
            </a:r>
            <a:r>
              <a:rPr kumimoji="0" lang="en-US" sz="1400" b="1" i="0" u="none" strike="noStrike" kern="0" cap="none" spc="0" normalizeH="0" baseline="0" noProof="0" dirty="0">
                <a:ln>
                  <a:noFill/>
                </a:ln>
                <a:solidFill>
                  <a:srgbClr val="000000"/>
                </a:solidFill>
                <a:effectLst/>
                <a:uLnTx/>
                <a:uFillTx/>
              </a:rPr>
              <a:t>XXX’s architecture &amp; governance Policies</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 </a:t>
            </a: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endParaRPr>
          </a:p>
        </p:txBody>
      </p:sp>
      <p:sp>
        <p:nvSpPr>
          <p:cNvPr id="5" name="Rounded Rectangle 10">
            <a:extLst>
              <a:ext uri="{FF2B5EF4-FFF2-40B4-BE49-F238E27FC236}">
                <a16:creationId xmlns:a16="http://schemas.microsoft.com/office/drawing/2014/main" id="{91D9DDBF-2B7B-4E8D-BB1A-D7410C04BC91}"/>
              </a:ext>
            </a:extLst>
          </p:cNvPr>
          <p:cNvSpPr/>
          <p:nvPr/>
        </p:nvSpPr>
        <p:spPr>
          <a:xfrm>
            <a:off x="5839456" y="952329"/>
            <a:ext cx="3135635" cy="5395332"/>
          </a:xfrm>
          <a:prstGeom prst="roundRect">
            <a:avLst>
              <a:gd name="adj" fmla="val 4484"/>
            </a:avLst>
          </a:prstGeom>
          <a:gradFill flip="none" rotWithShape="1">
            <a:gsLst>
              <a:gs pos="30000">
                <a:srgbClr val="E4E6E3"/>
              </a:gs>
              <a:gs pos="0">
                <a:sysClr val="window" lastClr="FFFFFF"/>
              </a:gs>
            </a:gsLst>
            <a:lin ang="5400000" scaled="1"/>
            <a:tileRect/>
          </a:gradFill>
          <a:ln w="9525" cap="flat" cmpd="sng" algn="ctr">
            <a:noFill/>
            <a:prstDash val="solid"/>
          </a:ln>
          <a:effectLst>
            <a:outerShdw dist="76200" dir="2700000" algn="tl" rotWithShape="0">
              <a:srgbClr val="FBB141"/>
            </a:outerShdw>
          </a:effectLst>
        </p:spPr>
        <p:txBody>
          <a:bodyPr rtlCol="0" anchor="t"/>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Enable effective </a:t>
            </a:r>
            <a:r>
              <a:rPr kumimoji="0" lang="en-US" sz="1400" b="1" i="0" u="none" strike="noStrike" kern="0" cap="none" spc="0" normalizeH="0" baseline="0" noProof="0" dirty="0">
                <a:ln>
                  <a:noFill/>
                </a:ln>
                <a:solidFill>
                  <a:srgbClr val="000000"/>
                </a:solidFill>
                <a:effectLst/>
                <a:uLnTx/>
                <a:uFillTx/>
              </a:rPr>
              <a:t>Data Quality, Data Catalog, Audit trail</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Handle </a:t>
            </a:r>
            <a:r>
              <a:rPr kumimoji="0" lang="en-US" sz="1400" b="1" i="0" u="none" strike="noStrike" kern="0" cap="none" spc="0" normalizeH="0" baseline="0" noProof="0" dirty="0">
                <a:ln>
                  <a:noFill/>
                </a:ln>
                <a:solidFill>
                  <a:srgbClr val="000000"/>
                </a:solidFill>
                <a:effectLst/>
                <a:uLnTx/>
                <a:uFillTx/>
              </a:rPr>
              <a:t>Unstructured Data </a:t>
            </a:r>
            <a:r>
              <a:rPr kumimoji="0" lang="en-US" sz="1400" b="0" i="0" u="none" strike="noStrike" kern="0" cap="none" spc="0" normalizeH="0" baseline="0" noProof="0" dirty="0">
                <a:ln>
                  <a:noFill/>
                </a:ln>
                <a:solidFill>
                  <a:srgbClr val="000000"/>
                </a:solidFill>
                <a:effectLst/>
                <a:uLnTx/>
                <a:uFillTx/>
              </a:rPr>
              <a:t>and </a:t>
            </a:r>
            <a:r>
              <a:rPr kumimoji="0" lang="en-US" sz="1400" b="1" i="0" u="none" strike="noStrike" kern="0" cap="none" spc="0" normalizeH="0" baseline="0" noProof="0" dirty="0">
                <a:ln>
                  <a:noFill/>
                </a:ln>
                <a:solidFill>
                  <a:srgbClr val="000000"/>
                </a:solidFill>
                <a:effectLst/>
                <a:uLnTx/>
                <a:uFillTx/>
              </a:rPr>
              <a:t>Near</a:t>
            </a:r>
            <a:r>
              <a:rPr kumimoji="0" lang="en-US" sz="1400" b="0" i="0" u="none" strike="noStrike" kern="0" cap="none" spc="0" normalizeH="0" baseline="0" noProof="0" dirty="0">
                <a:ln>
                  <a:noFill/>
                </a:ln>
                <a:solidFill>
                  <a:srgbClr val="000000"/>
                </a:solidFill>
                <a:effectLst/>
                <a:uLnTx/>
                <a:uFillTx/>
              </a:rPr>
              <a:t> </a:t>
            </a:r>
            <a:r>
              <a:rPr kumimoji="0" lang="en-US" sz="1400" b="1" i="0" u="none" strike="noStrike" kern="0" cap="none" spc="0" normalizeH="0" baseline="0" noProof="0" dirty="0">
                <a:ln>
                  <a:noFill/>
                </a:ln>
                <a:solidFill>
                  <a:srgbClr val="000000"/>
                </a:solidFill>
                <a:effectLst/>
                <a:uLnTx/>
                <a:uFillTx/>
              </a:rPr>
              <a:t>Real Time </a:t>
            </a:r>
            <a:r>
              <a:rPr kumimoji="0" lang="en-US" sz="1400" b="0" i="0" u="none" strike="noStrike" kern="0" cap="none" spc="0" normalizeH="0" baseline="0" noProof="0" dirty="0">
                <a:ln>
                  <a:noFill/>
                </a:ln>
                <a:solidFill>
                  <a:srgbClr val="000000"/>
                </a:solidFill>
                <a:effectLst/>
                <a:uLnTx/>
                <a:uFillTx/>
              </a:rPr>
              <a:t>Feeds</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Effortless </a:t>
            </a:r>
            <a:r>
              <a:rPr kumimoji="0" lang="en-US" sz="1400" b="1" i="0" u="none" strike="noStrike" kern="0" cap="none" spc="0" normalizeH="0" baseline="0" noProof="0" dirty="0">
                <a:ln>
                  <a:noFill/>
                </a:ln>
                <a:solidFill>
                  <a:srgbClr val="000000"/>
                </a:solidFill>
                <a:effectLst/>
                <a:uLnTx/>
                <a:uFillTx/>
              </a:rPr>
              <a:t>Data Platform</a:t>
            </a:r>
            <a:r>
              <a:rPr kumimoji="0" lang="en-US" sz="1400" b="0" i="0" u="none" strike="noStrike" kern="0" cap="none" spc="0" normalizeH="0" baseline="0" noProof="0" dirty="0">
                <a:ln>
                  <a:noFill/>
                </a:ln>
                <a:solidFill>
                  <a:srgbClr val="000000"/>
                </a:solidFill>
                <a:effectLst/>
                <a:uLnTx/>
                <a:uFillTx/>
              </a:rPr>
              <a:t> </a:t>
            </a:r>
            <a:r>
              <a:rPr kumimoji="0" lang="en-US" sz="1400" b="1" i="0" u="none" strike="noStrike" kern="0" cap="none" spc="0" normalizeH="0" baseline="0" noProof="0" dirty="0">
                <a:ln>
                  <a:noFill/>
                </a:ln>
                <a:solidFill>
                  <a:srgbClr val="000000"/>
                </a:solidFill>
                <a:effectLst/>
                <a:uLnTx/>
                <a:uFillTx/>
              </a:rPr>
              <a:t>elasticity</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Improve </a:t>
            </a:r>
            <a:r>
              <a:rPr kumimoji="0" lang="en-US" sz="1400" b="1" i="0" u="none" strike="noStrike" kern="0" cap="none" spc="0" normalizeH="0" baseline="0" noProof="0" dirty="0">
                <a:ln>
                  <a:noFill/>
                </a:ln>
                <a:solidFill>
                  <a:srgbClr val="000000"/>
                </a:solidFill>
                <a:effectLst/>
                <a:uLnTx/>
                <a:uFillTx/>
              </a:rPr>
              <a:t>Agility</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Aligns with the </a:t>
            </a:r>
            <a:r>
              <a:rPr kumimoji="0" lang="en-US" sz="1400" b="1" i="0" u="none" strike="noStrike" kern="0" cap="none" spc="0" normalizeH="0" baseline="0" noProof="0" dirty="0">
                <a:ln>
                  <a:noFill/>
                </a:ln>
                <a:solidFill>
                  <a:srgbClr val="000000"/>
                </a:solidFill>
                <a:effectLst/>
                <a:uLnTx/>
                <a:uFillTx/>
              </a:rPr>
              <a:t>latest industry principles</a:t>
            </a:r>
            <a:r>
              <a:rPr kumimoji="0" lang="en-US" sz="1400" b="0" i="0" u="none" strike="noStrike" kern="0" cap="none" spc="0" normalizeH="0" baseline="0" noProof="0" dirty="0">
                <a:ln>
                  <a:noFill/>
                </a:ln>
                <a:solidFill>
                  <a:srgbClr val="000000"/>
                </a:solidFill>
                <a:effectLst/>
                <a:uLnTx/>
                <a:uFillTx/>
              </a:rPr>
              <a:t>.</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SaaS</a:t>
            </a:r>
            <a:r>
              <a:rPr kumimoji="0" lang="en-US" sz="1400" b="0" i="0" u="none" strike="noStrike" kern="0" cap="none" spc="0" normalizeH="0" baseline="0" noProof="0" dirty="0">
                <a:ln>
                  <a:noFill/>
                </a:ln>
                <a:solidFill>
                  <a:srgbClr val="000000"/>
                </a:solidFill>
                <a:effectLst/>
                <a:uLnTx/>
                <a:uFillTx/>
              </a:rPr>
              <a:t> over </a:t>
            </a:r>
            <a:r>
              <a:rPr kumimoji="0" lang="en-US" sz="1400" b="1" i="0" u="none" strike="noStrike" kern="0" cap="none" spc="0" normalizeH="0" baseline="0" noProof="0" dirty="0">
                <a:ln>
                  <a:noFill/>
                </a:ln>
                <a:solidFill>
                  <a:srgbClr val="000000"/>
                </a:solidFill>
                <a:effectLst/>
                <a:uLnTx/>
                <a:uFillTx/>
              </a:rPr>
              <a:t>PaaS</a:t>
            </a:r>
            <a:r>
              <a:rPr kumimoji="0" lang="en-US" sz="1400" b="0" i="0" u="none" strike="noStrike" kern="0" cap="none" spc="0" normalizeH="0" baseline="0" noProof="0" dirty="0">
                <a:ln>
                  <a:noFill/>
                </a:ln>
                <a:solidFill>
                  <a:srgbClr val="000000"/>
                </a:solidFill>
                <a:effectLst/>
                <a:uLnTx/>
                <a:uFillTx/>
              </a:rPr>
              <a:t> over </a:t>
            </a:r>
            <a:r>
              <a:rPr kumimoji="0" lang="en-US" sz="1400" b="1" i="0" u="none" strike="noStrike" kern="0" cap="none" spc="0" normalizeH="0" baseline="0" noProof="0" dirty="0">
                <a:ln>
                  <a:noFill/>
                </a:ln>
                <a:solidFill>
                  <a:srgbClr val="000000"/>
                </a:solidFill>
                <a:effectLst/>
                <a:uLnTx/>
                <a:uFillTx/>
              </a:rPr>
              <a:t>IaaS</a:t>
            </a: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Embrace</a:t>
            </a:r>
            <a:r>
              <a:rPr kumimoji="0" lang="en-US" sz="1400" b="1" i="0" u="none" strike="noStrike" kern="0" cap="none" spc="0" normalizeH="0" baseline="0" noProof="0" dirty="0">
                <a:ln>
                  <a:noFill/>
                </a:ln>
                <a:solidFill>
                  <a:srgbClr val="000000"/>
                </a:solidFill>
                <a:effectLst/>
                <a:uLnTx/>
                <a:uFillTx/>
              </a:rPr>
              <a:t> Simplified</a:t>
            </a:r>
            <a:r>
              <a:rPr kumimoji="0" lang="en-US" sz="1400" b="0" i="0" u="none" strike="noStrike" kern="0" cap="none" spc="0" normalizeH="0" baseline="0" noProof="0" dirty="0">
                <a:ln>
                  <a:noFill/>
                </a:ln>
                <a:solidFill>
                  <a:srgbClr val="000000"/>
                </a:solidFill>
                <a:effectLst/>
                <a:uLnTx/>
                <a:uFillTx/>
              </a:rPr>
              <a:t> landscape</a:t>
            </a:r>
            <a:endParaRPr kumimoji="0" lang="en-US" sz="1400" b="1" i="0" u="none" strike="noStrike" kern="0" cap="none" spc="0" normalizeH="0" baseline="0" noProof="0" dirty="0">
              <a:ln>
                <a:noFill/>
              </a:ln>
              <a:solidFill>
                <a:srgbClr val="000000"/>
              </a:solidFill>
              <a:effectLst/>
              <a:uLnTx/>
              <a:uFillTx/>
            </a:endParaRPr>
          </a:p>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6" name="Rounded Rectangle 15">
            <a:extLst>
              <a:ext uri="{FF2B5EF4-FFF2-40B4-BE49-F238E27FC236}">
                <a16:creationId xmlns:a16="http://schemas.microsoft.com/office/drawing/2014/main" id="{82FDD6B1-1933-442A-9CEC-F4C00C9537E5}"/>
              </a:ext>
            </a:extLst>
          </p:cNvPr>
          <p:cNvSpPr/>
          <p:nvPr/>
        </p:nvSpPr>
        <p:spPr>
          <a:xfrm>
            <a:off x="9263926" y="967756"/>
            <a:ext cx="2602493" cy="5380357"/>
          </a:xfrm>
          <a:prstGeom prst="roundRect">
            <a:avLst>
              <a:gd name="adj" fmla="val 4484"/>
            </a:avLst>
          </a:prstGeom>
          <a:gradFill flip="none" rotWithShape="1">
            <a:gsLst>
              <a:gs pos="30000">
                <a:srgbClr val="E4E6E3"/>
              </a:gs>
              <a:gs pos="0">
                <a:sysClr val="window" lastClr="FFFFFF"/>
              </a:gs>
            </a:gsLst>
            <a:lin ang="5400000" scaled="1"/>
            <a:tileRect/>
          </a:gradFill>
          <a:ln w="9525" cap="flat" cmpd="sng" algn="ctr">
            <a:noFill/>
            <a:prstDash val="solid"/>
          </a:ln>
          <a:effectLst>
            <a:outerShdw dist="76200" dir="2700000" algn="tl" rotWithShape="0">
              <a:srgbClr val="6DCFF6"/>
            </a:outerShdw>
          </a:effectLst>
        </p:spPr>
        <p:txBody>
          <a:bodyPr rtlCol="0" anchor="t"/>
          <a:lstStyle/>
          <a:p>
            <a:pPr marL="380990" marR="0" lvl="0" indent="-38099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endParaRP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Minimize</a:t>
            </a:r>
            <a:r>
              <a:rPr kumimoji="0" lang="en-US" sz="1400" b="0" i="0" u="none" strike="noStrike" kern="0" cap="none" spc="0" normalizeH="0" baseline="0" noProof="0" dirty="0">
                <a:ln>
                  <a:noFill/>
                </a:ln>
                <a:solidFill>
                  <a:srgbClr val="000000"/>
                </a:solidFill>
                <a:effectLst/>
                <a:uLnTx/>
                <a:uFillTx/>
              </a:rPr>
              <a:t> Total cost of Ownership</a:t>
            </a:r>
          </a:p>
          <a:p>
            <a:pPr marL="838179" marR="0" lvl="1"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Minimize</a:t>
            </a:r>
            <a:r>
              <a:rPr kumimoji="0" lang="en-US" sz="1400" b="0" i="0" u="none" strike="noStrike" kern="0" cap="none" spc="0" normalizeH="0" baseline="0" noProof="0" dirty="0">
                <a:ln>
                  <a:noFill/>
                </a:ln>
                <a:solidFill>
                  <a:srgbClr val="000000"/>
                </a:solidFill>
                <a:effectLst/>
                <a:uLnTx/>
                <a:uFillTx/>
              </a:rPr>
              <a:t> the </a:t>
            </a:r>
            <a:r>
              <a:rPr kumimoji="0" lang="en-US" sz="1400" b="1" i="0" u="none" strike="noStrike" kern="0" cap="none" spc="0" normalizeH="0" baseline="0" noProof="0" dirty="0">
                <a:ln>
                  <a:noFill/>
                </a:ln>
                <a:solidFill>
                  <a:srgbClr val="000000"/>
                </a:solidFill>
                <a:effectLst/>
                <a:uLnTx/>
                <a:uFillTx/>
              </a:rPr>
              <a:t>licensing</a:t>
            </a:r>
            <a:r>
              <a:rPr kumimoji="0" lang="en-US" sz="1400" b="0" i="0" u="none" strike="noStrike" kern="0" cap="none" spc="0" normalizeH="0" baseline="0" noProof="0" dirty="0">
                <a:ln>
                  <a:noFill/>
                </a:ln>
                <a:solidFill>
                  <a:srgbClr val="000000"/>
                </a:solidFill>
                <a:effectLst/>
                <a:uLnTx/>
                <a:uFillTx/>
              </a:rPr>
              <a:t> cost</a:t>
            </a:r>
          </a:p>
          <a:p>
            <a:pPr marL="838179" marR="0" lvl="1"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rPr>
              <a:t>Minimize </a:t>
            </a:r>
            <a:r>
              <a:rPr kumimoji="0" lang="en-US" sz="1400" b="0" i="0" u="none" strike="noStrike" kern="0" cap="none" spc="0" normalizeH="0" baseline="0" noProof="0" dirty="0">
                <a:ln>
                  <a:noFill/>
                </a:ln>
                <a:solidFill>
                  <a:srgbClr val="000000"/>
                </a:solidFill>
                <a:effectLst/>
                <a:uLnTx/>
                <a:uFillTx/>
              </a:rPr>
              <a:t>operational </a:t>
            </a:r>
            <a:r>
              <a:rPr kumimoji="0" lang="en-US" sz="1400" b="1" i="0" u="none" strike="noStrike" kern="0" cap="none" spc="0" normalizeH="0" baseline="0" noProof="0" dirty="0">
                <a:ln>
                  <a:noFill/>
                </a:ln>
                <a:solidFill>
                  <a:srgbClr val="000000"/>
                </a:solidFill>
                <a:effectLst/>
                <a:uLnTx/>
                <a:uFillTx/>
              </a:rPr>
              <a:t>maintenance</a:t>
            </a:r>
            <a:r>
              <a:rPr kumimoji="0" lang="en-US" sz="1400" b="0" i="0" u="none" strike="noStrike" kern="0" cap="none" spc="0" normalizeH="0" baseline="0" noProof="0" dirty="0">
                <a:ln>
                  <a:noFill/>
                </a:ln>
                <a:solidFill>
                  <a:srgbClr val="000000"/>
                </a:solidFill>
                <a:effectLst/>
                <a:uLnTx/>
                <a:uFillTx/>
              </a:rPr>
              <a:t> cost</a:t>
            </a:r>
          </a:p>
          <a:p>
            <a:pPr marL="380990" marR="0" lvl="0" indent="-380990"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Leverage Transient mode of services</a:t>
            </a:r>
          </a:p>
          <a:p>
            <a:pPr marL="0" marR="0" lvl="0" indent="0" defTabSz="914377" eaLnBrk="1" fontAlgn="auto" latinLnBrk="0" hangingPunct="1">
              <a:lnSpc>
                <a:spcPct val="100000"/>
              </a:lnSpc>
              <a:spcBef>
                <a:spcPts val="80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ndParaRPr>
          </a:p>
          <a:p>
            <a:pPr marL="0" marR="0" lvl="0" indent="0" defTabSz="914377" eaLnBrk="1" fontAlgn="auto" latinLnBrk="0" hangingPunct="1">
              <a:lnSpc>
                <a:spcPct val="100000"/>
              </a:lnSpc>
              <a:spcBef>
                <a:spcPts val="80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ndParaRPr>
          </a:p>
          <a:p>
            <a:pPr marL="228594" marR="0" lvl="0" indent="-228594" defTabSz="914377"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rPr>
              <a:t>Embrace ‘</a:t>
            </a:r>
            <a:r>
              <a:rPr kumimoji="0" lang="en-US" sz="1400" b="1" i="0" u="none" strike="noStrike" kern="0" cap="none" spc="0" normalizeH="0" baseline="0" noProof="0" dirty="0">
                <a:ln>
                  <a:noFill/>
                </a:ln>
                <a:solidFill>
                  <a:srgbClr val="000000"/>
                </a:solidFill>
                <a:effectLst/>
                <a:uLnTx/>
                <a:uFillTx/>
              </a:rPr>
              <a:t>Pay what you use’ </a:t>
            </a:r>
            <a:r>
              <a:rPr kumimoji="0" lang="en-US" sz="1400" b="0" i="0" u="none" strike="noStrike" kern="0" cap="none" spc="0" normalizeH="0" baseline="0" noProof="0" dirty="0">
                <a:ln>
                  <a:noFill/>
                </a:ln>
                <a:solidFill>
                  <a:srgbClr val="000000"/>
                </a:solidFill>
                <a:effectLst/>
                <a:uLnTx/>
                <a:uFillTx/>
              </a:rPr>
              <a:t>model</a:t>
            </a:r>
          </a:p>
          <a:p>
            <a:pPr marL="228594" marR="0" lvl="0" indent="-228594"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endParaRPr>
          </a:p>
        </p:txBody>
      </p:sp>
      <p:sp>
        <p:nvSpPr>
          <p:cNvPr id="8" name="Rounded Rectangle 3">
            <a:extLst>
              <a:ext uri="{FF2B5EF4-FFF2-40B4-BE49-F238E27FC236}">
                <a16:creationId xmlns:a16="http://schemas.microsoft.com/office/drawing/2014/main" id="{0CC11162-B878-4594-B654-3BE06B5793D1}"/>
              </a:ext>
            </a:extLst>
          </p:cNvPr>
          <p:cNvSpPr/>
          <p:nvPr/>
        </p:nvSpPr>
        <p:spPr>
          <a:xfrm>
            <a:off x="3272103" y="1278751"/>
            <a:ext cx="1368011" cy="121920"/>
          </a:xfrm>
          <a:prstGeom prst="roundRect">
            <a:avLst>
              <a:gd name="adj" fmla="val 50000"/>
            </a:avLst>
          </a:prstGeom>
          <a:solidFill>
            <a:srgbClr val="92D050"/>
          </a:solidFill>
          <a:ln w="9525"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endParaRPr>
          </a:p>
        </p:txBody>
      </p:sp>
      <p:sp>
        <p:nvSpPr>
          <p:cNvPr id="10" name="Rectangle 9">
            <a:extLst>
              <a:ext uri="{FF2B5EF4-FFF2-40B4-BE49-F238E27FC236}">
                <a16:creationId xmlns:a16="http://schemas.microsoft.com/office/drawing/2014/main" id="{C1CBFA51-AD63-4662-9A18-62342D0BF498}"/>
              </a:ext>
            </a:extLst>
          </p:cNvPr>
          <p:cNvSpPr/>
          <p:nvPr/>
        </p:nvSpPr>
        <p:spPr>
          <a:xfrm>
            <a:off x="3442458" y="884136"/>
            <a:ext cx="925959" cy="338554"/>
          </a:xfrm>
          <a:prstGeom prst="rect">
            <a:avLst/>
          </a:prstGeom>
        </p:spPr>
        <p:txBody>
          <a:bodyPr wrap="non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rPr>
              <a:t>Strategic</a:t>
            </a:r>
            <a:endParaRPr kumimoji="0" lang="en-US" sz="1600" b="1" i="0" u="none" strike="noStrike" kern="0" cap="none" spc="0" normalizeH="0" baseline="0" noProof="0" dirty="0">
              <a:ln>
                <a:noFill/>
              </a:ln>
              <a:solidFill>
                <a:srgbClr val="000000"/>
              </a:solidFill>
              <a:effectLst/>
              <a:uLnTx/>
              <a:uFillTx/>
              <a:cs typeface="Calibri" panose="020F0502020204030204" pitchFamily="34" charset="0"/>
            </a:endParaRPr>
          </a:p>
        </p:txBody>
      </p:sp>
      <p:sp>
        <p:nvSpPr>
          <p:cNvPr id="11" name="Rounded Rectangle 11">
            <a:extLst>
              <a:ext uri="{FF2B5EF4-FFF2-40B4-BE49-F238E27FC236}">
                <a16:creationId xmlns:a16="http://schemas.microsoft.com/office/drawing/2014/main" id="{7342C38E-9E51-4FB4-9243-11F1FF2CDB40}"/>
              </a:ext>
            </a:extLst>
          </p:cNvPr>
          <p:cNvSpPr/>
          <p:nvPr/>
        </p:nvSpPr>
        <p:spPr>
          <a:xfrm>
            <a:off x="6385383" y="1285729"/>
            <a:ext cx="1755269" cy="124071"/>
          </a:xfrm>
          <a:prstGeom prst="roundRect">
            <a:avLst>
              <a:gd name="adj" fmla="val 50000"/>
            </a:avLst>
          </a:prstGeom>
          <a:solidFill>
            <a:srgbClr val="FBB141"/>
          </a:solidFill>
          <a:ln w="9525"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endParaRPr>
          </a:p>
        </p:txBody>
      </p:sp>
      <p:sp>
        <p:nvSpPr>
          <p:cNvPr id="12" name="Rectangle 11">
            <a:extLst>
              <a:ext uri="{FF2B5EF4-FFF2-40B4-BE49-F238E27FC236}">
                <a16:creationId xmlns:a16="http://schemas.microsoft.com/office/drawing/2014/main" id="{3C7FE6FF-5CCB-4402-9E76-6A86BF7004CA}"/>
              </a:ext>
            </a:extLst>
          </p:cNvPr>
          <p:cNvSpPr/>
          <p:nvPr/>
        </p:nvSpPr>
        <p:spPr>
          <a:xfrm>
            <a:off x="6077384" y="884137"/>
            <a:ext cx="2421433" cy="338554"/>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1" normalizeH="0" baseline="0" noProof="0" dirty="0">
                <a:ln>
                  <a:noFill/>
                </a:ln>
                <a:solidFill>
                  <a:srgbClr val="000000"/>
                </a:solidFill>
                <a:effectLst/>
                <a:uLnTx/>
                <a:uFill>
                  <a:solidFill>
                    <a:srgbClr val="FFFFFF"/>
                  </a:solidFill>
                </a:uFill>
              </a:rPr>
              <a:t>Operational Efficiency</a:t>
            </a:r>
          </a:p>
        </p:txBody>
      </p:sp>
      <p:sp>
        <p:nvSpPr>
          <p:cNvPr id="13" name="Rounded Rectangle 16">
            <a:extLst>
              <a:ext uri="{FF2B5EF4-FFF2-40B4-BE49-F238E27FC236}">
                <a16:creationId xmlns:a16="http://schemas.microsoft.com/office/drawing/2014/main" id="{076382C1-1C62-412A-82FB-F018532BF042}"/>
              </a:ext>
            </a:extLst>
          </p:cNvPr>
          <p:cNvSpPr/>
          <p:nvPr/>
        </p:nvSpPr>
        <p:spPr>
          <a:xfrm>
            <a:off x="9722265" y="1278751"/>
            <a:ext cx="1368011" cy="121920"/>
          </a:xfrm>
          <a:prstGeom prst="roundRect">
            <a:avLst>
              <a:gd name="adj" fmla="val 50000"/>
            </a:avLst>
          </a:prstGeom>
          <a:solidFill>
            <a:srgbClr val="6DCFF6"/>
          </a:solidFill>
          <a:ln w="9525"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endParaRPr>
          </a:p>
        </p:txBody>
      </p:sp>
      <p:sp>
        <p:nvSpPr>
          <p:cNvPr id="14" name="Rectangle 13">
            <a:extLst>
              <a:ext uri="{FF2B5EF4-FFF2-40B4-BE49-F238E27FC236}">
                <a16:creationId xmlns:a16="http://schemas.microsoft.com/office/drawing/2014/main" id="{278C97B0-83F4-413B-A12E-2C806801EA34}"/>
              </a:ext>
            </a:extLst>
          </p:cNvPr>
          <p:cNvSpPr/>
          <p:nvPr/>
        </p:nvSpPr>
        <p:spPr>
          <a:xfrm>
            <a:off x="10100566" y="884136"/>
            <a:ext cx="554254" cy="338554"/>
          </a:xfrm>
          <a:prstGeom prst="rect">
            <a:avLst/>
          </a:prstGeom>
        </p:spPr>
        <p:txBody>
          <a:bodyPr wrap="none">
            <a:spAutoFit/>
          </a:bodyPr>
          <a:lstStyle/>
          <a:p>
            <a:pPr algn="ctr" defTabSz="914377">
              <a:defRPr/>
            </a:pPr>
            <a:r>
              <a:rPr lang="en-US" sz="1600" b="1" dirty="0">
                <a:solidFill>
                  <a:srgbClr val="000000">
                    <a:lumMod val="75000"/>
                    <a:lumOff val="25000"/>
                  </a:srgbClr>
                </a:solidFill>
                <a:cs typeface="Calibri" panose="020F0502020204030204" pitchFamily="34" charset="0"/>
              </a:rPr>
              <a:t>Cost</a:t>
            </a:r>
          </a:p>
        </p:txBody>
      </p:sp>
      <p:cxnSp>
        <p:nvCxnSpPr>
          <p:cNvPr id="15" name="Straight Connector 14">
            <a:extLst>
              <a:ext uri="{FF2B5EF4-FFF2-40B4-BE49-F238E27FC236}">
                <a16:creationId xmlns:a16="http://schemas.microsoft.com/office/drawing/2014/main" id="{5C155BFB-9B91-4AC9-A555-E2A3C3C1CAC2}"/>
              </a:ext>
            </a:extLst>
          </p:cNvPr>
          <p:cNvCxnSpPr>
            <a:cxnSpLocks/>
          </p:cNvCxnSpPr>
          <p:nvPr/>
        </p:nvCxnSpPr>
        <p:spPr>
          <a:xfrm>
            <a:off x="0" y="4141001"/>
            <a:ext cx="12192000" cy="0"/>
          </a:xfrm>
          <a:prstGeom prst="line">
            <a:avLst/>
          </a:prstGeom>
          <a:noFill/>
          <a:ln w="57150" cap="flat" cmpd="sng" algn="ctr">
            <a:solidFill>
              <a:srgbClr val="0063BE">
                <a:shade val="95000"/>
                <a:satMod val="105000"/>
              </a:srgbClr>
            </a:solidFill>
            <a:prstDash val="solid"/>
          </a:ln>
          <a:effectLst/>
        </p:spPr>
      </p:cxnSp>
      <p:sp>
        <p:nvSpPr>
          <p:cNvPr id="16" name="Right Arrow 2">
            <a:extLst>
              <a:ext uri="{FF2B5EF4-FFF2-40B4-BE49-F238E27FC236}">
                <a16:creationId xmlns:a16="http://schemas.microsoft.com/office/drawing/2014/main" id="{3B8BE7C7-0C71-453C-AAFF-A98563142E7B}"/>
              </a:ext>
            </a:extLst>
          </p:cNvPr>
          <p:cNvSpPr/>
          <p:nvPr/>
        </p:nvSpPr>
        <p:spPr>
          <a:xfrm>
            <a:off x="195170" y="1561855"/>
            <a:ext cx="2157567" cy="1755348"/>
          </a:xfrm>
          <a:prstGeom prst="rightArrow">
            <a:avLst>
              <a:gd name="adj1" fmla="val 50000"/>
              <a:gd name="adj2" fmla="val 16850"/>
            </a:avLst>
          </a:prstGeom>
          <a:solidFill>
            <a:srgbClr val="376092"/>
          </a:solidFill>
          <a:ln w="3175" cap="flat">
            <a:solidFill>
              <a:srgbClr val="FFFFFF"/>
            </a:solidFill>
            <a:prstDash val="solid"/>
            <a:round/>
          </a:ln>
          <a:effectLst/>
          <a:sp3d/>
        </p:spPr>
        <p:txBody>
          <a:bodyPr rot="0" spcFirstLastPara="1" vertOverflow="overflow" horzOverflow="overflow" vert="horz" wrap="square" lIns="60959" tIns="60959" rIns="60959" bIns="60959" numCol="1" spcCol="38100" rtlCol="0" anchor="ctr">
            <a:noAutofit/>
          </a:bodyPr>
          <a:lstStyle/>
          <a:p>
            <a:pPr algn="ctr" defTabSz="609585" hangingPunct="0">
              <a:defRPr/>
            </a:pPr>
            <a:r>
              <a:rPr lang="en-US" sz="1467" b="1" kern="0" dirty="0">
                <a:solidFill>
                  <a:prstClr val="white"/>
                </a:solidFill>
                <a:cs typeface="Calibri"/>
              </a:rPr>
              <a:t>XXX’s Priorities</a:t>
            </a:r>
          </a:p>
          <a:p>
            <a:pPr algn="ctr" defTabSz="609585" hangingPunct="0">
              <a:defRPr/>
            </a:pPr>
            <a:r>
              <a:rPr lang="en-US" sz="1467" b="1" kern="0" dirty="0">
                <a:solidFill>
                  <a:prstClr val="white"/>
                </a:solidFill>
                <a:cs typeface="Calibri"/>
              </a:rPr>
              <a:t>(</a:t>
            </a:r>
            <a:r>
              <a:rPr lang="en-US" sz="1467" kern="0" dirty="0">
                <a:solidFill>
                  <a:prstClr val="white"/>
                </a:solidFill>
                <a:cs typeface="Calibri"/>
              </a:rPr>
              <a:t>TCS’s Understanding</a:t>
            </a:r>
            <a:r>
              <a:rPr lang="en-US" sz="1467" b="1" kern="0" dirty="0">
                <a:solidFill>
                  <a:prstClr val="white"/>
                </a:solidFill>
                <a:cs typeface="Calibri"/>
              </a:rPr>
              <a:t>)</a:t>
            </a:r>
          </a:p>
          <a:p>
            <a:pPr algn="ctr" defTabSz="609585" hangingPunct="0">
              <a:defRPr/>
            </a:pPr>
            <a:endParaRPr lang="en-US" sz="1467" b="1" kern="0" dirty="0">
              <a:solidFill>
                <a:prstClr val="white"/>
              </a:solidFill>
              <a:cs typeface="Calibri"/>
            </a:endParaRPr>
          </a:p>
        </p:txBody>
      </p:sp>
      <p:sp>
        <p:nvSpPr>
          <p:cNvPr id="17" name="Right Arrow 17">
            <a:extLst>
              <a:ext uri="{FF2B5EF4-FFF2-40B4-BE49-F238E27FC236}">
                <a16:creationId xmlns:a16="http://schemas.microsoft.com/office/drawing/2014/main" id="{1EDC285D-F0D4-4792-86CA-F2DE46090A91}"/>
              </a:ext>
            </a:extLst>
          </p:cNvPr>
          <p:cNvSpPr/>
          <p:nvPr/>
        </p:nvSpPr>
        <p:spPr>
          <a:xfrm>
            <a:off x="195170" y="4277114"/>
            <a:ext cx="2157567" cy="1755348"/>
          </a:xfrm>
          <a:prstGeom prst="rightArrow">
            <a:avLst>
              <a:gd name="adj1" fmla="val 50000"/>
              <a:gd name="adj2" fmla="val 16850"/>
            </a:avLst>
          </a:prstGeom>
          <a:solidFill>
            <a:srgbClr val="376092"/>
          </a:solidFill>
          <a:ln w="3175" cap="flat">
            <a:solidFill>
              <a:srgbClr val="FFFFFF"/>
            </a:solidFill>
            <a:prstDash val="solid"/>
            <a:round/>
          </a:ln>
          <a:effectLst/>
          <a:sp3d/>
        </p:spPr>
        <p:txBody>
          <a:bodyPr rot="0" spcFirstLastPara="1" vertOverflow="overflow" horzOverflow="overflow" vert="horz" wrap="square" lIns="60959" tIns="60959" rIns="60959" bIns="60959" numCol="1" spcCol="38100" rtlCol="0" anchor="ctr">
            <a:noAutofit/>
          </a:bodyPr>
          <a:lstStyle/>
          <a:p>
            <a:pPr algn="ctr" defTabSz="609585" hangingPunct="0">
              <a:defRPr/>
            </a:pPr>
            <a:r>
              <a:rPr lang="en-US" sz="1467" b="1" kern="0" dirty="0">
                <a:solidFill>
                  <a:prstClr val="white"/>
                </a:solidFill>
                <a:cs typeface="Calibri"/>
              </a:rPr>
              <a:t>Key considerations </a:t>
            </a:r>
          </a:p>
          <a:p>
            <a:pPr algn="ctr" defTabSz="609585" hangingPunct="0">
              <a:defRPr/>
            </a:pPr>
            <a:r>
              <a:rPr lang="en-US" sz="1467" b="1" kern="0" dirty="0">
                <a:solidFill>
                  <a:prstClr val="white"/>
                </a:solidFill>
                <a:cs typeface="Calibri"/>
              </a:rPr>
              <a:t>(</a:t>
            </a:r>
            <a:r>
              <a:rPr lang="en-US" sz="1467" kern="0" dirty="0">
                <a:solidFill>
                  <a:prstClr val="white"/>
                </a:solidFill>
                <a:cs typeface="Calibri"/>
              </a:rPr>
              <a:t>For solution approach</a:t>
            </a:r>
            <a:r>
              <a:rPr lang="en-US" sz="1467" b="1" kern="0" dirty="0">
                <a:solidFill>
                  <a:prstClr val="white"/>
                </a:solidFill>
                <a:cs typeface="Calibri"/>
              </a:rPr>
              <a:t>)</a:t>
            </a:r>
          </a:p>
        </p:txBody>
      </p:sp>
      <p:sp>
        <p:nvSpPr>
          <p:cNvPr id="2" name="Rectangle 1">
            <a:extLst>
              <a:ext uri="{FF2B5EF4-FFF2-40B4-BE49-F238E27FC236}">
                <a16:creationId xmlns:a16="http://schemas.microsoft.com/office/drawing/2014/main" id="{842D542C-A0D1-B914-188E-C26BD1A70D8F}"/>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98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Focus Of the Hour</a:t>
            </a:r>
          </a:p>
        </p:txBody>
      </p:sp>
      <p:grpSp>
        <p:nvGrpSpPr>
          <p:cNvPr id="2" name="Group 1">
            <a:extLst>
              <a:ext uri="{FF2B5EF4-FFF2-40B4-BE49-F238E27FC236}">
                <a16:creationId xmlns:a16="http://schemas.microsoft.com/office/drawing/2014/main" id="{3BA9CFA7-D18A-42B8-A484-9A58CE58EBF3}"/>
              </a:ext>
            </a:extLst>
          </p:cNvPr>
          <p:cNvGrpSpPr/>
          <p:nvPr/>
        </p:nvGrpSpPr>
        <p:grpSpPr>
          <a:xfrm>
            <a:off x="1137921" y="2107431"/>
            <a:ext cx="8667723" cy="2649202"/>
            <a:chOff x="1137921" y="2107431"/>
            <a:chExt cx="8667723" cy="2649202"/>
          </a:xfrm>
        </p:grpSpPr>
        <p:sp>
          <p:nvSpPr>
            <p:cNvPr id="5" name="Rectangle 4">
              <a:extLst>
                <a:ext uri="{FF2B5EF4-FFF2-40B4-BE49-F238E27FC236}">
                  <a16:creationId xmlns:a16="http://schemas.microsoft.com/office/drawing/2014/main" id="{08B4140F-7B88-4C2C-A4D1-C427F15532F0}"/>
                </a:ext>
              </a:extLst>
            </p:cNvPr>
            <p:cNvSpPr/>
            <p:nvPr/>
          </p:nvSpPr>
          <p:spPr>
            <a:xfrm>
              <a:off x="1419992" y="2107431"/>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Background: XXX and TCS’ discussions so far</a:t>
              </a:r>
            </a:p>
          </p:txBody>
        </p:sp>
        <p:sp>
          <p:nvSpPr>
            <p:cNvPr id="6" name="Rectangle 5">
              <a:extLst>
                <a:ext uri="{FF2B5EF4-FFF2-40B4-BE49-F238E27FC236}">
                  <a16:creationId xmlns:a16="http://schemas.microsoft.com/office/drawing/2014/main" id="{ED9E5033-4B15-429C-98F2-F74E785972D9}"/>
                </a:ext>
              </a:extLst>
            </p:cNvPr>
            <p:cNvSpPr/>
            <p:nvPr/>
          </p:nvSpPr>
          <p:spPr>
            <a:xfrm>
              <a:off x="1137921" y="220763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01</a:t>
              </a:r>
            </a:p>
          </p:txBody>
        </p:sp>
        <p:sp>
          <p:nvSpPr>
            <p:cNvPr id="8" name="Rectangle 7">
              <a:extLst>
                <a:ext uri="{FF2B5EF4-FFF2-40B4-BE49-F238E27FC236}">
                  <a16:creationId xmlns:a16="http://schemas.microsoft.com/office/drawing/2014/main" id="{F17EF31F-5A6E-42D4-87B9-2F7D1653780F}"/>
                </a:ext>
              </a:extLst>
            </p:cNvPr>
            <p:cNvSpPr/>
            <p:nvPr/>
          </p:nvSpPr>
          <p:spPr>
            <a:xfrm>
              <a:off x="1419992" y="2783387"/>
              <a:ext cx="8385652" cy="609636"/>
            </a:xfrm>
            <a:prstGeom prst="rect">
              <a:avLst/>
            </a:prstGeom>
            <a:solidFill>
              <a:sysClr val="window" lastClr="FFFFFF">
                <a:lumMod val="85000"/>
                <a:alpha val="80000"/>
              </a:sysClr>
            </a:solidFill>
          </p:spPr>
          <p:txBody>
            <a:bodyPr wrap="square" lIns="342900" tIns="68580" bIns="68580" anchor="ctr">
              <a:noAutofit/>
            </a:bodyPr>
            <a:lstStyle/>
            <a:p>
              <a:pPr indent="441325"/>
              <a:r>
                <a:rPr lang="en-US" kern="0" dirty="0">
                  <a:solidFill>
                    <a:prstClr val="black"/>
                  </a:solidFill>
                  <a:cs typeface="Calibri" panose="020F0502020204030204" pitchFamily="34" charset="0"/>
                </a:rPr>
                <a:t>TCS’ vision for XXX’s Enterprise Data Platform</a:t>
              </a:r>
            </a:p>
          </p:txBody>
        </p:sp>
        <p:sp>
          <p:nvSpPr>
            <p:cNvPr id="10" name="Rectangle 9">
              <a:extLst>
                <a:ext uri="{FF2B5EF4-FFF2-40B4-BE49-F238E27FC236}">
                  <a16:creationId xmlns:a16="http://schemas.microsoft.com/office/drawing/2014/main" id="{50251717-E2D8-4B80-9BC1-E074D85C0E82}"/>
                </a:ext>
              </a:extLst>
            </p:cNvPr>
            <p:cNvSpPr/>
            <p:nvPr/>
          </p:nvSpPr>
          <p:spPr>
            <a:xfrm>
              <a:off x="1137921" y="2883586"/>
              <a:ext cx="951023" cy="388629"/>
            </a:xfrm>
            <a:prstGeom prst="rect">
              <a:avLst/>
            </a:prstGeom>
            <a:solidFill>
              <a:sysClr val="window" lastClr="FFFFFF">
                <a:lumMod val="75000"/>
              </a:sysClr>
            </a:solidFill>
          </p:spPr>
          <p:txBody>
            <a:bodyPr wrap="none" lIns="68580" tIns="68580" bIns="68580" anchor="ctr">
              <a:noAutofit/>
            </a:bodyPr>
            <a:lstStyle/>
            <a:p>
              <a:pPr algn="r"/>
              <a:r>
                <a:rPr lang="en-US" altLang="en-US" sz="3200" b="1" i="1" kern="0" dirty="0">
                  <a:solidFill>
                    <a:prstClr val="black"/>
                  </a:solidFill>
                  <a:cs typeface="Calibri" panose="020F0502020204030204" pitchFamily="34" charset="0"/>
                </a:rPr>
                <a:t>02</a:t>
              </a:r>
            </a:p>
          </p:txBody>
        </p:sp>
        <p:sp>
          <p:nvSpPr>
            <p:cNvPr id="11" name="Rectangle 10">
              <a:extLst>
                <a:ext uri="{FF2B5EF4-FFF2-40B4-BE49-F238E27FC236}">
                  <a16:creationId xmlns:a16="http://schemas.microsoft.com/office/drawing/2014/main" id="{7EED1FA5-7F61-4457-B3CA-8C1F02CDBA56}"/>
                </a:ext>
              </a:extLst>
            </p:cNvPr>
            <p:cNvSpPr/>
            <p:nvPr/>
          </p:nvSpPr>
          <p:spPr>
            <a:xfrm>
              <a:off x="1419992" y="3471040"/>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Solution Overview</a:t>
              </a:r>
            </a:p>
          </p:txBody>
        </p:sp>
        <p:sp>
          <p:nvSpPr>
            <p:cNvPr id="12" name="Rectangle 11">
              <a:extLst>
                <a:ext uri="{FF2B5EF4-FFF2-40B4-BE49-F238E27FC236}">
                  <a16:creationId xmlns:a16="http://schemas.microsoft.com/office/drawing/2014/main" id="{CB5BFF9D-05EB-4685-AB46-E5C748BC6EAD}"/>
                </a:ext>
              </a:extLst>
            </p:cNvPr>
            <p:cNvSpPr/>
            <p:nvPr/>
          </p:nvSpPr>
          <p:spPr>
            <a:xfrm>
              <a:off x="1137921" y="357124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03</a:t>
              </a:r>
            </a:p>
          </p:txBody>
        </p:sp>
        <p:sp>
          <p:nvSpPr>
            <p:cNvPr id="13" name="Rectangle 12">
              <a:extLst>
                <a:ext uri="{FF2B5EF4-FFF2-40B4-BE49-F238E27FC236}">
                  <a16:creationId xmlns:a16="http://schemas.microsoft.com/office/drawing/2014/main" id="{5E4D4B2D-B1A1-41B2-8FFC-8D1CED4A1665}"/>
                </a:ext>
              </a:extLst>
            </p:cNvPr>
            <p:cNvSpPr/>
            <p:nvPr/>
          </p:nvSpPr>
          <p:spPr>
            <a:xfrm>
              <a:off x="1419992" y="414699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High level architecture &amp; key solution tenets</a:t>
              </a:r>
            </a:p>
          </p:txBody>
        </p:sp>
        <p:sp>
          <p:nvSpPr>
            <p:cNvPr id="14" name="Rectangle 13">
              <a:extLst>
                <a:ext uri="{FF2B5EF4-FFF2-40B4-BE49-F238E27FC236}">
                  <a16:creationId xmlns:a16="http://schemas.microsoft.com/office/drawing/2014/main" id="{94C447FB-A3BF-4A08-B018-EE544F4F0CC7}"/>
                </a:ext>
              </a:extLst>
            </p:cNvPr>
            <p:cNvSpPr/>
            <p:nvPr/>
          </p:nvSpPr>
          <p:spPr>
            <a:xfrm>
              <a:off x="1137921" y="424719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04</a:t>
              </a:r>
            </a:p>
          </p:txBody>
        </p:sp>
      </p:grpSp>
      <p:sp>
        <p:nvSpPr>
          <p:cNvPr id="3" name="Rectangle 2">
            <a:extLst>
              <a:ext uri="{FF2B5EF4-FFF2-40B4-BE49-F238E27FC236}">
                <a16:creationId xmlns:a16="http://schemas.microsoft.com/office/drawing/2014/main" id="{4981C192-0A74-1092-A3D1-9D9EA133505C}"/>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10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Attributes to Design – XXX Data Management Solution</a:t>
            </a:r>
          </a:p>
        </p:txBody>
      </p:sp>
      <p:pic>
        <p:nvPicPr>
          <p:cNvPr id="18" name="Picture 17">
            <a:extLst>
              <a:ext uri="{FF2B5EF4-FFF2-40B4-BE49-F238E27FC236}">
                <a16:creationId xmlns:a16="http://schemas.microsoft.com/office/drawing/2014/main" id="{8B0F3507-C50D-4E86-B9C8-D0A163BA0B86}"/>
              </a:ext>
            </a:extLst>
          </p:cNvPr>
          <p:cNvPicPr>
            <a:picLocks noChangeAspect="1"/>
          </p:cNvPicPr>
          <p:nvPr/>
        </p:nvPicPr>
        <p:blipFill>
          <a:blip r:embed="rId2">
            <a:duotone>
              <a:schemeClr val="accent1">
                <a:shade val="45000"/>
                <a:satMod val="135000"/>
              </a:schemeClr>
              <a:prstClr val="white"/>
            </a:duotone>
          </a:blip>
          <a:stretch>
            <a:fillRect/>
          </a:stretch>
        </p:blipFill>
        <p:spPr>
          <a:xfrm>
            <a:off x="6652825" y="5011605"/>
            <a:ext cx="1128795" cy="1128795"/>
          </a:xfrm>
          <a:prstGeom prst="rect">
            <a:avLst/>
          </a:prstGeom>
        </p:spPr>
      </p:pic>
      <p:pic>
        <p:nvPicPr>
          <p:cNvPr id="19" name="Picture 18" descr="A picture containing text, tableware, dishware, plate&#10;&#10;Description automatically generated">
            <a:extLst>
              <a:ext uri="{FF2B5EF4-FFF2-40B4-BE49-F238E27FC236}">
                <a16:creationId xmlns:a16="http://schemas.microsoft.com/office/drawing/2014/main" id="{8BC46805-80D7-4EBA-8E34-89148FA3DFAB}"/>
              </a:ext>
            </a:extLst>
          </p:cNvPr>
          <p:cNvPicPr>
            <a:picLocks noChangeAspect="1"/>
          </p:cNvPicPr>
          <p:nvPr/>
        </p:nvPicPr>
        <p:blipFill>
          <a:blip r:embed="rId3">
            <a:duotone>
              <a:schemeClr val="accent1">
                <a:shade val="45000"/>
                <a:satMod val="135000"/>
              </a:schemeClr>
              <a:prstClr val="white"/>
            </a:duotone>
          </a:blip>
          <a:stretch>
            <a:fillRect/>
          </a:stretch>
        </p:blipFill>
        <p:spPr>
          <a:xfrm>
            <a:off x="959707" y="5001417"/>
            <a:ext cx="934406" cy="934406"/>
          </a:xfrm>
          <a:prstGeom prst="rect">
            <a:avLst/>
          </a:prstGeom>
        </p:spPr>
      </p:pic>
      <p:pic>
        <p:nvPicPr>
          <p:cNvPr id="20" name="Picture 19">
            <a:extLst>
              <a:ext uri="{FF2B5EF4-FFF2-40B4-BE49-F238E27FC236}">
                <a16:creationId xmlns:a16="http://schemas.microsoft.com/office/drawing/2014/main" id="{968BF010-9553-4475-A3CE-FDE4E070A16B}"/>
              </a:ext>
            </a:extLst>
          </p:cNvPr>
          <p:cNvPicPr>
            <a:picLocks noChangeAspect="1"/>
          </p:cNvPicPr>
          <p:nvPr/>
        </p:nvPicPr>
        <p:blipFill>
          <a:blip r:embed="rId4"/>
          <a:stretch>
            <a:fillRect/>
          </a:stretch>
        </p:blipFill>
        <p:spPr>
          <a:xfrm>
            <a:off x="838199" y="2893085"/>
            <a:ext cx="1177421" cy="1177421"/>
          </a:xfrm>
          <a:prstGeom prst="rect">
            <a:avLst/>
          </a:prstGeom>
        </p:spPr>
      </p:pic>
      <p:pic>
        <p:nvPicPr>
          <p:cNvPr id="21" name="Picture 20" descr="Icon&#10;&#10;Description automatically generated">
            <a:extLst>
              <a:ext uri="{FF2B5EF4-FFF2-40B4-BE49-F238E27FC236}">
                <a16:creationId xmlns:a16="http://schemas.microsoft.com/office/drawing/2014/main" id="{0C69AE07-F03B-4EB6-A855-FB3A2A8147A2}"/>
              </a:ext>
            </a:extLst>
          </p:cNvPr>
          <p:cNvPicPr>
            <a:picLocks noChangeAspect="1"/>
          </p:cNvPicPr>
          <p:nvPr/>
        </p:nvPicPr>
        <p:blipFill>
          <a:blip r:embed="rId5"/>
          <a:stretch>
            <a:fillRect/>
          </a:stretch>
        </p:blipFill>
        <p:spPr>
          <a:xfrm>
            <a:off x="904743" y="1128116"/>
            <a:ext cx="1023107" cy="1023107"/>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18C20480-609C-4E8A-9A6A-25F50347F26B}"/>
              </a:ext>
            </a:extLst>
          </p:cNvPr>
          <p:cNvPicPr>
            <a:picLocks noChangeAspect="1"/>
          </p:cNvPicPr>
          <p:nvPr/>
        </p:nvPicPr>
        <p:blipFill>
          <a:blip r:embed="rId6"/>
          <a:stretch>
            <a:fillRect/>
          </a:stretch>
        </p:blipFill>
        <p:spPr>
          <a:xfrm>
            <a:off x="6621620" y="939067"/>
            <a:ext cx="1023107" cy="1023107"/>
          </a:xfrm>
          <a:prstGeom prst="rect">
            <a:avLst/>
          </a:prstGeom>
        </p:spPr>
      </p:pic>
      <p:pic>
        <p:nvPicPr>
          <p:cNvPr id="23" name="Picture 22" descr="Icon&#10;&#10;Description automatically generated">
            <a:extLst>
              <a:ext uri="{FF2B5EF4-FFF2-40B4-BE49-F238E27FC236}">
                <a16:creationId xmlns:a16="http://schemas.microsoft.com/office/drawing/2014/main" id="{FA4ED538-17DE-498D-BB83-468C6F010FB0}"/>
              </a:ext>
            </a:extLst>
          </p:cNvPr>
          <p:cNvPicPr>
            <a:picLocks noChangeAspect="1"/>
          </p:cNvPicPr>
          <p:nvPr/>
        </p:nvPicPr>
        <p:blipFill>
          <a:blip r:embed="rId7">
            <a:duotone>
              <a:schemeClr val="accent1">
                <a:shade val="45000"/>
                <a:satMod val="135000"/>
              </a:schemeClr>
              <a:prstClr val="white"/>
            </a:duotone>
          </a:blip>
          <a:stretch>
            <a:fillRect/>
          </a:stretch>
        </p:blipFill>
        <p:spPr>
          <a:xfrm>
            <a:off x="6673153" y="3001102"/>
            <a:ext cx="971574" cy="971574"/>
          </a:xfrm>
          <a:prstGeom prst="rect">
            <a:avLst/>
          </a:prstGeom>
        </p:spPr>
      </p:pic>
      <p:sp>
        <p:nvSpPr>
          <p:cNvPr id="24" name="TextBox 23">
            <a:extLst>
              <a:ext uri="{FF2B5EF4-FFF2-40B4-BE49-F238E27FC236}">
                <a16:creationId xmlns:a16="http://schemas.microsoft.com/office/drawing/2014/main" id="{26D67C1A-4102-4BD0-A4E3-2B6495CB8F9E}"/>
              </a:ext>
            </a:extLst>
          </p:cNvPr>
          <p:cNvSpPr txBox="1"/>
          <p:nvPr/>
        </p:nvSpPr>
        <p:spPr>
          <a:xfrm>
            <a:off x="8013748" y="3138700"/>
            <a:ext cx="381933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85000"/>
                    <a:lumOff val="15000"/>
                  </a:schemeClr>
                </a:solidFill>
                <a:effectLst/>
                <a:uLnTx/>
                <a:uFillTx/>
              </a:rPr>
              <a:t>Repository of Data to keep in</a:t>
            </a:r>
            <a:r>
              <a:rPr kumimoji="0" lang="en-US" sz="1800" b="1" i="0" u="none" strike="noStrike" kern="0" cap="none" spc="0" normalizeH="0" baseline="0" noProof="0" dirty="0">
                <a:ln>
                  <a:noFill/>
                </a:ln>
                <a:solidFill>
                  <a:schemeClr val="tx1">
                    <a:lumMod val="85000"/>
                    <a:lumOff val="15000"/>
                  </a:schemeClr>
                </a:solidFill>
                <a:effectLst/>
                <a:uLnTx/>
                <a:uFillTx/>
              </a:rPr>
              <a:t> RAW/Natural</a:t>
            </a:r>
            <a:r>
              <a:rPr kumimoji="0" lang="en-US" sz="1800" b="0" i="0" u="none" strike="noStrike" kern="0" cap="none" spc="0" normalizeH="0" baseline="0" noProof="0" dirty="0">
                <a:ln>
                  <a:noFill/>
                </a:ln>
                <a:solidFill>
                  <a:schemeClr val="tx1">
                    <a:lumMod val="85000"/>
                    <a:lumOff val="15000"/>
                  </a:schemeClr>
                </a:solidFill>
                <a:effectLst/>
                <a:uLnTx/>
                <a:uFillTx/>
              </a:rPr>
              <a:t> format</a:t>
            </a:r>
          </a:p>
        </p:txBody>
      </p:sp>
      <p:sp>
        <p:nvSpPr>
          <p:cNvPr id="25" name="TextBox 24">
            <a:extLst>
              <a:ext uri="{FF2B5EF4-FFF2-40B4-BE49-F238E27FC236}">
                <a16:creationId xmlns:a16="http://schemas.microsoft.com/office/drawing/2014/main" id="{9CB88F7C-AD28-4D1B-9C05-2282E75CB4BE}"/>
              </a:ext>
            </a:extLst>
          </p:cNvPr>
          <p:cNvSpPr txBox="1"/>
          <p:nvPr/>
        </p:nvSpPr>
        <p:spPr>
          <a:xfrm>
            <a:off x="2276669" y="3105834"/>
            <a:ext cx="381933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85000"/>
                    <a:lumOff val="15000"/>
                  </a:schemeClr>
                </a:solidFill>
                <a:effectLst/>
                <a:uLnTx/>
                <a:uFillTx/>
              </a:rPr>
              <a:t>Quick Ingest Any data</a:t>
            </a:r>
            <a:r>
              <a:rPr kumimoji="0" lang="en-US" sz="1800" b="0" i="0" u="none" strike="noStrike" kern="0" cap="none" spc="0" normalizeH="0" baseline="0" noProof="0" dirty="0">
                <a:ln>
                  <a:noFill/>
                </a:ln>
                <a:solidFill>
                  <a:schemeClr val="tx1">
                    <a:lumMod val="85000"/>
                    <a:lumOff val="15000"/>
                  </a:schemeClr>
                </a:solidFill>
                <a:effectLst/>
                <a:uLnTx/>
                <a:uFillTx/>
              </a:rPr>
              <a:t>, don’t enforce schema-on-write. </a:t>
            </a:r>
          </a:p>
        </p:txBody>
      </p:sp>
      <p:sp>
        <p:nvSpPr>
          <p:cNvPr id="26" name="TextBox 25">
            <a:extLst>
              <a:ext uri="{FF2B5EF4-FFF2-40B4-BE49-F238E27FC236}">
                <a16:creationId xmlns:a16="http://schemas.microsoft.com/office/drawing/2014/main" id="{BDDBB919-C91A-49AF-B364-ECBCAD625D11}"/>
              </a:ext>
            </a:extLst>
          </p:cNvPr>
          <p:cNvSpPr txBox="1"/>
          <p:nvPr/>
        </p:nvSpPr>
        <p:spPr>
          <a:xfrm>
            <a:off x="2286770" y="5132245"/>
            <a:ext cx="381933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85000"/>
                    <a:lumOff val="15000"/>
                  </a:schemeClr>
                </a:solidFill>
                <a:effectLst/>
                <a:uLnTx/>
                <a:uFillTx/>
              </a:rPr>
              <a:t>Low-Cost Scalable Storage, </a:t>
            </a:r>
            <a:r>
              <a:rPr kumimoji="0" lang="en-US" sz="1800" b="0" i="0" u="none" strike="noStrike" kern="0" cap="none" spc="0" normalizeH="0" baseline="0" noProof="0" dirty="0">
                <a:ln>
                  <a:noFill/>
                </a:ln>
                <a:solidFill>
                  <a:schemeClr val="tx1">
                    <a:lumMod val="85000"/>
                    <a:lumOff val="15000"/>
                  </a:schemeClr>
                </a:solidFill>
                <a:effectLst/>
                <a:uLnTx/>
                <a:uFillTx/>
              </a:rPr>
              <a:t>decoupled from compute &amp; system process.</a:t>
            </a:r>
          </a:p>
        </p:txBody>
      </p:sp>
      <p:sp>
        <p:nvSpPr>
          <p:cNvPr id="27" name="TextBox 26">
            <a:extLst>
              <a:ext uri="{FF2B5EF4-FFF2-40B4-BE49-F238E27FC236}">
                <a16:creationId xmlns:a16="http://schemas.microsoft.com/office/drawing/2014/main" id="{957F573D-B0DF-4C4A-9FA1-6701A80FB5D6}"/>
              </a:ext>
            </a:extLst>
          </p:cNvPr>
          <p:cNvSpPr txBox="1"/>
          <p:nvPr/>
        </p:nvSpPr>
        <p:spPr>
          <a:xfrm>
            <a:off x="8003647" y="1125710"/>
            <a:ext cx="410748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85000"/>
                    <a:lumOff val="15000"/>
                  </a:schemeClr>
                </a:solidFill>
                <a:effectLst/>
                <a:uLnTx/>
                <a:uFillTx/>
              </a:rPr>
              <a:t>Dive Anywhere, Flexible access, Schema-on-read – </a:t>
            </a:r>
            <a:r>
              <a:rPr kumimoji="0" lang="en-US" sz="1800" b="0" i="0" u="none" strike="noStrike" kern="0" cap="none" spc="0" normalizeH="0" baseline="0" noProof="0" dirty="0">
                <a:ln>
                  <a:noFill/>
                </a:ln>
                <a:solidFill>
                  <a:schemeClr val="tx1">
                    <a:lumMod val="85000"/>
                    <a:lumOff val="15000"/>
                  </a:schemeClr>
                </a:solidFill>
                <a:effectLst/>
                <a:uLnTx/>
                <a:uFillTx/>
              </a:rPr>
              <a:t>Diverse toolset and processing types based on data &amp; use case</a:t>
            </a:r>
            <a:endParaRPr kumimoji="0" lang="en-US" sz="1800" b="1" i="0" u="none" strike="noStrike" kern="0" cap="none" spc="0" normalizeH="0" baseline="0" noProof="0" dirty="0">
              <a:ln>
                <a:noFill/>
              </a:ln>
              <a:solidFill>
                <a:schemeClr val="tx1">
                  <a:lumMod val="85000"/>
                  <a:lumOff val="15000"/>
                </a:schemeClr>
              </a:solidFill>
              <a:effectLst/>
              <a:uLnTx/>
              <a:uFillTx/>
            </a:endParaRPr>
          </a:p>
        </p:txBody>
      </p:sp>
      <p:sp>
        <p:nvSpPr>
          <p:cNvPr id="28" name="TextBox 27">
            <a:extLst>
              <a:ext uri="{FF2B5EF4-FFF2-40B4-BE49-F238E27FC236}">
                <a16:creationId xmlns:a16="http://schemas.microsoft.com/office/drawing/2014/main" id="{42B689EF-AFC2-41AF-A2A5-62E04A292DDE}"/>
              </a:ext>
            </a:extLst>
          </p:cNvPr>
          <p:cNvSpPr txBox="1"/>
          <p:nvPr/>
        </p:nvSpPr>
        <p:spPr>
          <a:xfrm>
            <a:off x="2286770" y="1269745"/>
            <a:ext cx="400485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85000"/>
                    <a:lumOff val="15000"/>
                  </a:schemeClr>
                </a:solidFill>
                <a:effectLst/>
                <a:uLnTx/>
                <a:uFillTx/>
              </a:rPr>
              <a:t>All Data in one Place – </a:t>
            </a:r>
            <a:r>
              <a:rPr kumimoji="0" lang="en-US" sz="1800" b="0" i="0" u="none" strike="noStrike" kern="0" cap="none" spc="0" normalizeH="0" baseline="0" noProof="0" dirty="0">
                <a:ln>
                  <a:noFill/>
                </a:ln>
                <a:solidFill>
                  <a:schemeClr val="tx1">
                    <a:lumMod val="85000"/>
                    <a:lumOff val="15000"/>
                  </a:schemeClr>
                </a:solidFill>
                <a:effectLst/>
                <a:uLnTx/>
                <a:uFillTx/>
              </a:rPr>
              <a:t>a single source of truth for source data.</a:t>
            </a:r>
          </a:p>
        </p:txBody>
      </p:sp>
      <p:sp>
        <p:nvSpPr>
          <p:cNvPr id="29" name="TextBox 28">
            <a:extLst>
              <a:ext uri="{FF2B5EF4-FFF2-40B4-BE49-F238E27FC236}">
                <a16:creationId xmlns:a16="http://schemas.microsoft.com/office/drawing/2014/main" id="{6397D9AD-A830-4CBE-BAC7-93375D06CA17}"/>
              </a:ext>
            </a:extLst>
          </p:cNvPr>
          <p:cNvSpPr txBox="1"/>
          <p:nvPr/>
        </p:nvSpPr>
        <p:spPr>
          <a:xfrm>
            <a:off x="8013748" y="5138282"/>
            <a:ext cx="381933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85000"/>
                    <a:lumOff val="15000"/>
                  </a:schemeClr>
                </a:solidFill>
                <a:effectLst/>
                <a:uLnTx/>
                <a:uFillTx/>
              </a:rPr>
              <a:t>Future Proof</a:t>
            </a:r>
            <a:r>
              <a:rPr kumimoji="0" lang="en-US" sz="1800" b="0" i="0" u="none" strike="noStrike" kern="0" cap="none" spc="0" normalizeH="0" baseline="0" noProof="0" dirty="0">
                <a:ln>
                  <a:noFill/>
                </a:ln>
                <a:solidFill>
                  <a:schemeClr val="tx1">
                    <a:lumMod val="85000"/>
                    <a:lumOff val="15000"/>
                  </a:schemeClr>
                </a:solidFill>
                <a:effectLst/>
                <a:uLnTx/>
                <a:uFillTx/>
              </a:rPr>
              <a:t>.</a:t>
            </a:r>
          </a:p>
        </p:txBody>
      </p:sp>
      <p:sp>
        <p:nvSpPr>
          <p:cNvPr id="2" name="Rectangle 1">
            <a:extLst>
              <a:ext uri="{FF2B5EF4-FFF2-40B4-BE49-F238E27FC236}">
                <a16:creationId xmlns:a16="http://schemas.microsoft.com/office/drawing/2014/main" id="{2C74D279-977D-40B0-7EC9-3F0CD7CCDEBE}"/>
              </a:ext>
            </a:extLst>
          </p:cNvPr>
          <p:cNvSpPr/>
          <p:nvPr/>
        </p:nvSpPr>
        <p:spPr>
          <a:xfrm>
            <a:off x="1137921" y="6474542"/>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420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6000">
              <a:srgbClr val="E4E6E3"/>
            </a:gs>
            <a:gs pos="33000">
              <a:sysClr val="window" lastClr="FFFFFF"/>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10808608" cy="685407"/>
          </a:xfrm>
        </p:spPr>
        <p:txBody>
          <a:bodyPr vert="horz" wrap="square" lIns="91440" tIns="45720" rIns="91440" bIns="45720" rtlCol="0" anchor="ctr">
            <a:noAutofit/>
          </a:bodyPr>
          <a:lstStyle/>
          <a:p>
            <a:r>
              <a:rPr lang="en-US" sz="2667" dirty="0"/>
              <a:t>Principles Of Data Architecture to be followed</a:t>
            </a:r>
          </a:p>
        </p:txBody>
      </p:sp>
      <p:sp>
        <p:nvSpPr>
          <p:cNvPr id="15" name="Rectangle 14">
            <a:extLst>
              <a:ext uri="{FF2B5EF4-FFF2-40B4-BE49-F238E27FC236}">
                <a16:creationId xmlns:a16="http://schemas.microsoft.com/office/drawing/2014/main" id="{D1EE875A-1A3F-4449-BCAD-D8C7D8D4DDB6}"/>
              </a:ext>
            </a:extLst>
          </p:cNvPr>
          <p:cNvSpPr/>
          <p:nvPr/>
        </p:nvSpPr>
        <p:spPr>
          <a:xfrm>
            <a:off x="2593910" y="1119674"/>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Decoupled systems</a:t>
            </a:r>
          </a:p>
        </p:txBody>
      </p:sp>
      <p:sp>
        <p:nvSpPr>
          <p:cNvPr id="16" name="Rectangle 15">
            <a:extLst>
              <a:ext uri="{FF2B5EF4-FFF2-40B4-BE49-F238E27FC236}">
                <a16:creationId xmlns:a16="http://schemas.microsoft.com/office/drawing/2014/main" id="{A3C94010-6143-43B5-9FBC-9A708058A281}"/>
              </a:ext>
            </a:extLst>
          </p:cNvPr>
          <p:cNvSpPr/>
          <p:nvPr/>
        </p:nvSpPr>
        <p:spPr>
          <a:xfrm>
            <a:off x="2593911" y="2014426"/>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r>
              <a:rPr lang="en-US" kern="0" dirty="0">
                <a:solidFill>
                  <a:prstClr val="black"/>
                </a:solidFill>
                <a:latin typeface="Calibri" panose="020F0502020204030204"/>
              </a:rPr>
              <a:t>Right tools for right job (Data Structure, Access Pattern)</a:t>
            </a:r>
          </a:p>
        </p:txBody>
      </p:sp>
      <p:sp>
        <p:nvSpPr>
          <p:cNvPr id="17" name="Rectangle 16">
            <a:extLst>
              <a:ext uri="{FF2B5EF4-FFF2-40B4-BE49-F238E27FC236}">
                <a16:creationId xmlns:a16="http://schemas.microsoft.com/office/drawing/2014/main" id="{DDF44FFC-46B4-48E7-AB36-B210B61DBB5B}"/>
              </a:ext>
            </a:extLst>
          </p:cNvPr>
          <p:cNvSpPr/>
          <p:nvPr/>
        </p:nvSpPr>
        <p:spPr>
          <a:xfrm>
            <a:off x="2593909" y="2909178"/>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r>
              <a:rPr lang="en-US" kern="0" dirty="0">
                <a:solidFill>
                  <a:prstClr val="black"/>
                </a:solidFill>
                <a:latin typeface="Calibri" panose="020F0502020204030204"/>
              </a:rPr>
              <a:t>Classifying Hot &amp; Cold Ingestion channels</a:t>
            </a:r>
          </a:p>
        </p:txBody>
      </p:sp>
      <p:sp>
        <p:nvSpPr>
          <p:cNvPr id="30" name="Rectangle 29">
            <a:extLst>
              <a:ext uri="{FF2B5EF4-FFF2-40B4-BE49-F238E27FC236}">
                <a16:creationId xmlns:a16="http://schemas.microsoft.com/office/drawing/2014/main" id="{9A87AE19-A4D0-4BEF-B4BD-68D919A12012}"/>
              </a:ext>
            </a:extLst>
          </p:cNvPr>
          <p:cNvSpPr/>
          <p:nvPr/>
        </p:nvSpPr>
        <p:spPr>
          <a:xfrm>
            <a:off x="2593911" y="3803930"/>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r>
              <a:rPr lang="en-US" kern="0" dirty="0">
                <a:solidFill>
                  <a:prstClr val="black"/>
                </a:solidFill>
                <a:latin typeface="Calibri" panose="020F0502020204030204"/>
              </a:rPr>
              <a:t>Leverage managed / serverless services</a:t>
            </a:r>
          </a:p>
        </p:txBody>
      </p:sp>
      <p:sp>
        <p:nvSpPr>
          <p:cNvPr id="31" name="Rectangle 30">
            <a:extLst>
              <a:ext uri="{FF2B5EF4-FFF2-40B4-BE49-F238E27FC236}">
                <a16:creationId xmlns:a16="http://schemas.microsoft.com/office/drawing/2014/main" id="{5EB691EF-7619-49B1-8B90-002CB4B24611}"/>
              </a:ext>
            </a:extLst>
          </p:cNvPr>
          <p:cNvSpPr/>
          <p:nvPr/>
        </p:nvSpPr>
        <p:spPr>
          <a:xfrm>
            <a:off x="2593911" y="4698682"/>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r>
              <a:rPr lang="en-US" kern="0" dirty="0">
                <a:solidFill>
                  <a:prstClr val="black"/>
                </a:solidFill>
                <a:latin typeface="Calibri" panose="020F0502020204030204"/>
              </a:rPr>
              <a:t>Event driven Design pattern (System Driven)</a:t>
            </a:r>
          </a:p>
        </p:txBody>
      </p:sp>
      <p:sp>
        <p:nvSpPr>
          <p:cNvPr id="32" name="Rectangle 31">
            <a:extLst>
              <a:ext uri="{FF2B5EF4-FFF2-40B4-BE49-F238E27FC236}">
                <a16:creationId xmlns:a16="http://schemas.microsoft.com/office/drawing/2014/main" id="{D6887CEC-11C9-4E37-9F67-7716694DE48A}"/>
              </a:ext>
            </a:extLst>
          </p:cNvPr>
          <p:cNvSpPr/>
          <p:nvPr/>
        </p:nvSpPr>
        <p:spPr>
          <a:xfrm>
            <a:off x="2593908" y="5593434"/>
            <a:ext cx="8612155" cy="593834"/>
          </a:xfrm>
          <a:prstGeom prst="rect">
            <a:avLst/>
          </a:prstGeom>
          <a:solidFill>
            <a:schemeClr val="bg1">
              <a:lumMod val="75000"/>
            </a:schemeClr>
          </a:solidFill>
          <a:ln w="12700" cap="flat" cmpd="sng" algn="ctr">
            <a:solidFill>
              <a:srgbClr val="4472C4">
                <a:shade val="50000"/>
              </a:srgbClr>
            </a:solidFill>
            <a:prstDash val="solid"/>
            <a:miter lim="800000"/>
          </a:ln>
          <a:effectLst/>
        </p:spPr>
        <p:txBody>
          <a:bodyPr rtlCol="0" anchor="ctr"/>
          <a:lstStyle/>
          <a:p>
            <a:r>
              <a:rPr lang="en-US" kern="0" dirty="0">
                <a:solidFill>
                  <a:prstClr val="black"/>
                </a:solidFill>
                <a:latin typeface="Calibri" panose="020F0502020204030204"/>
              </a:rPr>
              <a:t>Cost consciousness</a:t>
            </a:r>
          </a:p>
        </p:txBody>
      </p:sp>
      <p:pic>
        <p:nvPicPr>
          <p:cNvPr id="33" name="Picture 32" descr="Icon&#10;&#10;Description automatically generated">
            <a:extLst>
              <a:ext uri="{FF2B5EF4-FFF2-40B4-BE49-F238E27FC236}">
                <a16:creationId xmlns:a16="http://schemas.microsoft.com/office/drawing/2014/main" id="{D859A30B-BE26-410E-83E0-FBF99A36C560}"/>
              </a:ext>
            </a:extLst>
          </p:cNvPr>
          <p:cNvPicPr>
            <a:picLocks noChangeAspect="1"/>
          </p:cNvPicPr>
          <p:nvPr/>
        </p:nvPicPr>
        <p:blipFill>
          <a:blip r:embed="rId2"/>
          <a:stretch>
            <a:fillRect/>
          </a:stretch>
        </p:blipFill>
        <p:spPr>
          <a:xfrm>
            <a:off x="1324502" y="5593434"/>
            <a:ext cx="593834" cy="593834"/>
          </a:xfrm>
          <a:prstGeom prst="rect">
            <a:avLst/>
          </a:prstGeom>
        </p:spPr>
      </p:pic>
      <p:pic>
        <p:nvPicPr>
          <p:cNvPr id="34" name="Picture 33" descr="Icon&#10;&#10;Description automatically generated">
            <a:extLst>
              <a:ext uri="{FF2B5EF4-FFF2-40B4-BE49-F238E27FC236}">
                <a16:creationId xmlns:a16="http://schemas.microsoft.com/office/drawing/2014/main" id="{8083851A-DCD0-4B83-8A2C-D9BD6BCC1DD9}"/>
              </a:ext>
            </a:extLst>
          </p:cNvPr>
          <p:cNvPicPr>
            <a:picLocks noChangeAspect="1"/>
          </p:cNvPicPr>
          <p:nvPr/>
        </p:nvPicPr>
        <p:blipFill>
          <a:blip r:embed="rId3">
            <a:duotone>
              <a:schemeClr val="accent1">
                <a:shade val="45000"/>
                <a:satMod val="135000"/>
              </a:schemeClr>
              <a:prstClr val="white"/>
            </a:duotone>
          </a:blip>
          <a:stretch>
            <a:fillRect/>
          </a:stretch>
        </p:blipFill>
        <p:spPr>
          <a:xfrm>
            <a:off x="1297603" y="4698682"/>
            <a:ext cx="593834" cy="593834"/>
          </a:xfrm>
          <a:prstGeom prst="rect">
            <a:avLst/>
          </a:prstGeom>
        </p:spPr>
      </p:pic>
      <p:pic>
        <p:nvPicPr>
          <p:cNvPr id="35" name="Picture 34">
            <a:extLst>
              <a:ext uri="{FF2B5EF4-FFF2-40B4-BE49-F238E27FC236}">
                <a16:creationId xmlns:a16="http://schemas.microsoft.com/office/drawing/2014/main" id="{98CF1708-E0F7-417B-97BB-88F826D953E9}"/>
              </a:ext>
            </a:extLst>
          </p:cNvPr>
          <p:cNvPicPr>
            <a:picLocks noChangeAspect="1"/>
          </p:cNvPicPr>
          <p:nvPr/>
        </p:nvPicPr>
        <p:blipFill>
          <a:blip r:embed="rId4">
            <a:duotone>
              <a:schemeClr val="accent1">
                <a:shade val="45000"/>
                <a:satMod val="135000"/>
              </a:schemeClr>
              <a:prstClr val="white"/>
            </a:duotone>
          </a:blip>
          <a:stretch>
            <a:fillRect/>
          </a:stretch>
        </p:blipFill>
        <p:spPr>
          <a:xfrm>
            <a:off x="1297604" y="3803930"/>
            <a:ext cx="593834" cy="593834"/>
          </a:xfrm>
          <a:prstGeom prst="rect">
            <a:avLst/>
          </a:prstGeom>
        </p:spPr>
      </p:pic>
      <p:pic>
        <p:nvPicPr>
          <p:cNvPr id="36" name="Picture 35">
            <a:extLst>
              <a:ext uri="{FF2B5EF4-FFF2-40B4-BE49-F238E27FC236}">
                <a16:creationId xmlns:a16="http://schemas.microsoft.com/office/drawing/2014/main" id="{26D8E231-A795-4DAA-B9BF-4E87E54B4624}"/>
              </a:ext>
            </a:extLst>
          </p:cNvPr>
          <p:cNvPicPr>
            <a:picLocks noChangeAspect="1"/>
          </p:cNvPicPr>
          <p:nvPr/>
        </p:nvPicPr>
        <p:blipFill>
          <a:blip r:embed="rId5">
            <a:duotone>
              <a:schemeClr val="accent1">
                <a:shade val="45000"/>
                <a:satMod val="135000"/>
              </a:schemeClr>
              <a:prstClr val="white"/>
            </a:duotone>
          </a:blip>
          <a:stretch>
            <a:fillRect/>
          </a:stretch>
        </p:blipFill>
        <p:spPr>
          <a:xfrm>
            <a:off x="1324502" y="2909468"/>
            <a:ext cx="593834" cy="593834"/>
          </a:xfrm>
          <a:prstGeom prst="rect">
            <a:avLst/>
          </a:prstGeom>
        </p:spPr>
      </p:pic>
      <p:pic>
        <p:nvPicPr>
          <p:cNvPr id="37" name="Picture 36">
            <a:extLst>
              <a:ext uri="{FF2B5EF4-FFF2-40B4-BE49-F238E27FC236}">
                <a16:creationId xmlns:a16="http://schemas.microsoft.com/office/drawing/2014/main" id="{FD23CC51-E401-40A6-BE71-E9AA82A76DA8}"/>
              </a:ext>
            </a:extLst>
          </p:cNvPr>
          <p:cNvPicPr>
            <a:picLocks noChangeAspect="1"/>
          </p:cNvPicPr>
          <p:nvPr/>
        </p:nvPicPr>
        <p:blipFill>
          <a:blip r:embed="rId6">
            <a:duotone>
              <a:schemeClr val="accent1">
                <a:shade val="45000"/>
                <a:satMod val="135000"/>
              </a:schemeClr>
              <a:prstClr val="white"/>
            </a:duotone>
          </a:blip>
          <a:stretch>
            <a:fillRect/>
          </a:stretch>
        </p:blipFill>
        <p:spPr>
          <a:xfrm>
            <a:off x="1362356" y="2014742"/>
            <a:ext cx="555980" cy="593518"/>
          </a:xfrm>
          <a:prstGeom prst="rect">
            <a:avLst/>
          </a:prstGeom>
        </p:spPr>
      </p:pic>
      <p:pic>
        <p:nvPicPr>
          <p:cNvPr id="38" name="Picture 37">
            <a:extLst>
              <a:ext uri="{FF2B5EF4-FFF2-40B4-BE49-F238E27FC236}">
                <a16:creationId xmlns:a16="http://schemas.microsoft.com/office/drawing/2014/main" id="{9EC60764-3F9D-4523-9372-27956F2AD2A2}"/>
              </a:ext>
            </a:extLst>
          </p:cNvPr>
          <p:cNvPicPr>
            <a:picLocks noChangeAspect="1"/>
          </p:cNvPicPr>
          <p:nvPr/>
        </p:nvPicPr>
        <p:blipFill>
          <a:blip r:embed="rId7">
            <a:duotone>
              <a:schemeClr val="accent1">
                <a:shade val="45000"/>
                <a:satMod val="135000"/>
              </a:schemeClr>
              <a:prstClr val="white"/>
            </a:duotone>
          </a:blip>
          <a:stretch>
            <a:fillRect/>
          </a:stretch>
        </p:blipFill>
        <p:spPr>
          <a:xfrm>
            <a:off x="1362356" y="1119990"/>
            <a:ext cx="555980" cy="593518"/>
          </a:xfrm>
          <a:prstGeom prst="rect">
            <a:avLst/>
          </a:prstGeom>
        </p:spPr>
      </p:pic>
      <p:sp>
        <p:nvSpPr>
          <p:cNvPr id="2" name="Rectangle 1">
            <a:extLst>
              <a:ext uri="{FF2B5EF4-FFF2-40B4-BE49-F238E27FC236}">
                <a16:creationId xmlns:a16="http://schemas.microsoft.com/office/drawing/2014/main" id="{9FDD7831-2565-87ED-0987-1D60B29345A3}"/>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83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79729" y="58614"/>
            <a:ext cx="6868359" cy="685407"/>
          </a:xfrm>
        </p:spPr>
        <p:txBody>
          <a:bodyPr vert="horz" wrap="square" lIns="91440" tIns="45720" rIns="91440" bIns="45720" rtlCol="0" anchor="ctr">
            <a:noAutofit/>
          </a:bodyPr>
          <a:lstStyle/>
          <a:p>
            <a:r>
              <a:rPr lang="en-US" sz="2667" dirty="0"/>
              <a:t>Focus Of the Hour</a:t>
            </a:r>
          </a:p>
        </p:txBody>
      </p:sp>
      <p:grpSp>
        <p:nvGrpSpPr>
          <p:cNvPr id="2" name="Group 1">
            <a:extLst>
              <a:ext uri="{FF2B5EF4-FFF2-40B4-BE49-F238E27FC236}">
                <a16:creationId xmlns:a16="http://schemas.microsoft.com/office/drawing/2014/main" id="{3BA9CFA7-D18A-42B8-A484-9A58CE58EBF3}"/>
              </a:ext>
            </a:extLst>
          </p:cNvPr>
          <p:cNvGrpSpPr/>
          <p:nvPr/>
        </p:nvGrpSpPr>
        <p:grpSpPr>
          <a:xfrm>
            <a:off x="1137921" y="2107431"/>
            <a:ext cx="8667723" cy="2649202"/>
            <a:chOff x="1137921" y="2107431"/>
            <a:chExt cx="8667723" cy="2649202"/>
          </a:xfrm>
        </p:grpSpPr>
        <p:sp>
          <p:nvSpPr>
            <p:cNvPr id="5" name="Rectangle 4">
              <a:extLst>
                <a:ext uri="{FF2B5EF4-FFF2-40B4-BE49-F238E27FC236}">
                  <a16:creationId xmlns:a16="http://schemas.microsoft.com/office/drawing/2014/main" id="{08B4140F-7B88-4C2C-A4D1-C427F15532F0}"/>
                </a:ext>
              </a:extLst>
            </p:cNvPr>
            <p:cNvSpPr/>
            <p:nvPr/>
          </p:nvSpPr>
          <p:spPr>
            <a:xfrm>
              <a:off x="1419992" y="2107431"/>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Background: XXX and TCS’ discussions so far</a:t>
              </a:r>
            </a:p>
          </p:txBody>
        </p:sp>
        <p:sp>
          <p:nvSpPr>
            <p:cNvPr id="6" name="Rectangle 5">
              <a:extLst>
                <a:ext uri="{FF2B5EF4-FFF2-40B4-BE49-F238E27FC236}">
                  <a16:creationId xmlns:a16="http://schemas.microsoft.com/office/drawing/2014/main" id="{ED9E5033-4B15-429C-98F2-F74E785972D9}"/>
                </a:ext>
              </a:extLst>
            </p:cNvPr>
            <p:cNvSpPr/>
            <p:nvPr/>
          </p:nvSpPr>
          <p:spPr>
            <a:xfrm>
              <a:off x="1137921" y="2207630"/>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01</a:t>
              </a:r>
            </a:p>
          </p:txBody>
        </p:sp>
        <p:sp>
          <p:nvSpPr>
            <p:cNvPr id="8" name="Rectangle 7">
              <a:extLst>
                <a:ext uri="{FF2B5EF4-FFF2-40B4-BE49-F238E27FC236}">
                  <a16:creationId xmlns:a16="http://schemas.microsoft.com/office/drawing/2014/main" id="{F17EF31F-5A6E-42D4-87B9-2F7D1653780F}"/>
                </a:ext>
              </a:extLst>
            </p:cNvPr>
            <p:cNvSpPr/>
            <p:nvPr/>
          </p:nvSpPr>
          <p:spPr>
            <a:xfrm>
              <a:off x="1419992" y="278338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TCS’ vision for XXX’s Enterprise Data Platform</a:t>
              </a:r>
            </a:p>
          </p:txBody>
        </p:sp>
        <p:sp>
          <p:nvSpPr>
            <p:cNvPr id="10" name="Rectangle 9">
              <a:extLst>
                <a:ext uri="{FF2B5EF4-FFF2-40B4-BE49-F238E27FC236}">
                  <a16:creationId xmlns:a16="http://schemas.microsoft.com/office/drawing/2014/main" id="{50251717-E2D8-4B80-9BC1-E074D85C0E82}"/>
                </a:ext>
              </a:extLst>
            </p:cNvPr>
            <p:cNvSpPr/>
            <p:nvPr/>
          </p:nvSpPr>
          <p:spPr>
            <a:xfrm>
              <a:off x="1137921" y="288358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02</a:t>
              </a:r>
            </a:p>
          </p:txBody>
        </p:sp>
        <p:sp>
          <p:nvSpPr>
            <p:cNvPr id="11" name="Rectangle 10">
              <a:extLst>
                <a:ext uri="{FF2B5EF4-FFF2-40B4-BE49-F238E27FC236}">
                  <a16:creationId xmlns:a16="http://schemas.microsoft.com/office/drawing/2014/main" id="{7EED1FA5-7F61-4457-B3CA-8C1F02CDBA56}"/>
                </a:ext>
              </a:extLst>
            </p:cNvPr>
            <p:cNvSpPr/>
            <p:nvPr/>
          </p:nvSpPr>
          <p:spPr>
            <a:xfrm>
              <a:off x="1419992" y="3471040"/>
              <a:ext cx="8385652" cy="609636"/>
            </a:xfrm>
            <a:prstGeom prst="rect">
              <a:avLst/>
            </a:prstGeom>
            <a:solidFill>
              <a:sysClr val="window" lastClr="FFFFFF">
                <a:lumMod val="85000"/>
                <a:alpha val="80000"/>
              </a:sysClr>
            </a:solidFill>
          </p:spPr>
          <p:txBody>
            <a:bodyPr wrap="square" lIns="342900" tIns="68580" bIns="68580" anchor="ctr">
              <a:noAutofit/>
            </a:bodyPr>
            <a:lstStyle/>
            <a:p>
              <a:pPr indent="441325"/>
              <a:r>
                <a:rPr lang="en-US" kern="0" dirty="0">
                  <a:solidFill>
                    <a:prstClr val="black"/>
                  </a:solidFill>
                  <a:cs typeface="Calibri" panose="020F0502020204030204" pitchFamily="34" charset="0"/>
                </a:rPr>
                <a:t>Solution Overview</a:t>
              </a:r>
            </a:p>
          </p:txBody>
        </p:sp>
        <p:sp>
          <p:nvSpPr>
            <p:cNvPr id="12" name="Rectangle 11">
              <a:extLst>
                <a:ext uri="{FF2B5EF4-FFF2-40B4-BE49-F238E27FC236}">
                  <a16:creationId xmlns:a16="http://schemas.microsoft.com/office/drawing/2014/main" id="{CB5BFF9D-05EB-4685-AB46-E5C748BC6EAD}"/>
                </a:ext>
              </a:extLst>
            </p:cNvPr>
            <p:cNvSpPr/>
            <p:nvPr/>
          </p:nvSpPr>
          <p:spPr>
            <a:xfrm>
              <a:off x="1137921" y="3571240"/>
              <a:ext cx="951023" cy="388629"/>
            </a:xfrm>
            <a:prstGeom prst="rect">
              <a:avLst/>
            </a:prstGeom>
            <a:solidFill>
              <a:sysClr val="window" lastClr="FFFFFF">
                <a:lumMod val="75000"/>
              </a:sysClr>
            </a:solidFill>
          </p:spPr>
          <p:txBody>
            <a:bodyPr wrap="none" lIns="68580" tIns="68580" bIns="68580" anchor="ctr">
              <a:noAutofit/>
            </a:bodyPr>
            <a:lstStyle/>
            <a:p>
              <a:pPr algn="r"/>
              <a:r>
                <a:rPr lang="en-US" altLang="en-US" sz="3200" b="1" i="1" kern="0" dirty="0">
                  <a:solidFill>
                    <a:prstClr val="black"/>
                  </a:solidFill>
                  <a:cs typeface="Calibri" panose="020F0502020204030204" pitchFamily="34" charset="0"/>
                </a:rPr>
                <a:t>03</a:t>
              </a:r>
            </a:p>
          </p:txBody>
        </p:sp>
        <p:sp>
          <p:nvSpPr>
            <p:cNvPr id="13" name="Rectangle 12">
              <a:extLst>
                <a:ext uri="{FF2B5EF4-FFF2-40B4-BE49-F238E27FC236}">
                  <a16:creationId xmlns:a16="http://schemas.microsoft.com/office/drawing/2014/main" id="{5E4D4B2D-B1A1-41B2-8FFC-8D1CED4A1665}"/>
                </a:ext>
              </a:extLst>
            </p:cNvPr>
            <p:cNvSpPr/>
            <p:nvPr/>
          </p:nvSpPr>
          <p:spPr>
            <a:xfrm>
              <a:off x="1419992" y="4146997"/>
              <a:ext cx="8385652" cy="609636"/>
            </a:xfrm>
            <a:prstGeom prst="rect">
              <a:avLst/>
            </a:prstGeom>
            <a:solidFill>
              <a:srgbClr val="FDC577">
                <a:alpha val="80000"/>
              </a:srgbClr>
            </a:solidFill>
          </p:spPr>
          <p:txBody>
            <a:bodyPr wrap="square" lIns="342900" tIns="68580" bIns="68580" anchor="ctr">
              <a:noAutofit/>
            </a:bodyPr>
            <a:lstStyle/>
            <a:p>
              <a:pPr indent="441325"/>
              <a:r>
                <a:rPr lang="en-US" dirty="0">
                  <a:solidFill>
                    <a:prstClr val="black"/>
                  </a:solidFill>
                  <a:cs typeface="Calibri" panose="020F0502020204030204" pitchFamily="34" charset="0"/>
                </a:rPr>
                <a:t>High level architecture &amp; key solution tenets</a:t>
              </a:r>
            </a:p>
          </p:txBody>
        </p:sp>
        <p:sp>
          <p:nvSpPr>
            <p:cNvPr id="14" name="Rectangle 13">
              <a:extLst>
                <a:ext uri="{FF2B5EF4-FFF2-40B4-BE49-F238E27FC236}">
                  <a16:creationId xmlns:a16="http://schemas.microsoft.com/office/drawing/2014/main" id="{94C447FB-A3BF-4A08-B018-EE544F4F0CC7}"/>
                </a:ext>
              </a:extLst>
            </p:cNvPr>
            <p:cNvSpPr/>
            <p:nvPr/>
          </p:nvSpPr>
          <p:spPr>
            <a:xfrm>
              <a:off x="1137921" y="4247196"/>
              <a:ext cx="951023" cy="388629"/>
            </a:xfrm>
            <a:prstGeom prst="rect">
              <a:avLst/>
            </a:prstGeom>
            <a:gradFill flip="none" rotWithShape="1">
              <a:gsLst>
                <a:gs pos="0">
                  <a:srgbClr val="FBB141">
                    <a:alpha val="10000"/>
                  </a:srgbClr>
                </a:gs>
                <a:gs pos="55000">
                  <a:srgbClr val="FBB141"/>
                </a:gs>
              </a:gsLst>
              <a:lin ang="0" scaled="1"/>
              <a:tileRect/>
            </a:gradFill>
          </p:spPr>
          <p:txBody>
            <a:bodyPr wrap="none" lIns="68580" tIns="68580" bIns="68580" anchor="ctr">
              <a:noAutofit/>
            </a:bodyPr>
            <a:lstStyle/>
            <a:p>
              <a:pPr algn="r"/>
              <a:r>
                <a:rPr lang="en-US" altLang="en-US" sz="3200" b="1" i="1" dirty="0">
                  <a:solidFill>
                    <a:prstClr val="black"/>
                  </a:solidFill>
                  <a:cs typeface="Calibri" panose="020F0502020204030204" pitchFamily="34" charset="0"/>
                </a:rPr>
                <a:t>04</a:t>
              </a:r>
            </a:p>
          </p:txBody>
        </p:sp>
      </p:grpSp>
      <p:sp>
        <p:nvSpPr>
          <p:cNvPr id="3" name="Rectangle 2">
            <a:extLst>
              <a:ext uri="{FF2B5EF4-FFF2-40B4-BE49-F238E27FC236}">
                <a16:creationId xmlns:a16="http://schemas.microsoft.com/office/drawing/2014/main" id="{9BDF7254-D85D-7E5A-3E88-F452894EA33F}"/>
              </a:ext>
            </a:extLst>
          </p:cNvPr>
          <p:cNvSpPr/>
          <p:nvPr/>
        </p:nvSpPr>
        <p:spPr>
          <a:xfrm>
            <a:off x="1137921" y="6459794"/>
            <a:ext cx="735124" cy="3982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26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Final TCS50_Corp PPT Template 2018_16x9_250618" id="{DB7AFD64-426C-4E36-9D07-50802EF75488}" vid="{907340DD-877F-4B54-96D9-C57E74D23287}"/>
    </a:ext>
  </a:extLst>
</a:theme>
</file>

<file path=ppt/theme/theme3.xml><?xml version="1.0" encoding="utf-8"?>
<a:theme xmlns:a="http://schemas.openxmlformats.org/drawingml/2006/main" name="1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Final TCS50_Corp PPT Template 2018_16x9_250618" id="{DB7AFD64-426C-4E36-9D07-50802EF75488}" vid="{907340DD-877F-4B54-96D9-C57E74D23287}"/>
    </a:ext>
  </a:extLst>
</a:theme>
</file>

<file path=ppt/theme/theme4.xml><?xml version="1.0" encoding="utf-8"?>
<a:theme xmlns:a="http://schemas.openxmlformats.org/drawingml/2006/main" name="2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Final TCS50_Corp PPT Template 2018_16x9_250618" id="{DB7AFD64-426C-4E36-9D07-50802EF75488}" vid="{907340DD-877F-4B54-96D9-C57E74D2328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9FF887C7838342BE380C573F82D6EF" ma:contentTypeVersion="6" ma:contentTypeDescription="Create a new document." ma:contentTypeScope="" ma:versionID="53e92ccfb7b71698a2f7d1ced312a28e">
  <xsd:schema xmlns:xsd="http://www.w3.org/2001/XMLSchema" xmlns:xs="http://www.w3.org/2001/XMLSchema" xmlns:p="http://schemas.microsoft.com/office/2006/metadata/properties" xmlns:ns2="52b4efb9-a662-4fb8-902e-e7a9e265405b" xmlns:ns3="7f639a46-d25e-4ce7-a4eb-8e66fb74b5f0" targetNamespace="http://schemas.microsoft.com/office/2006/metadata/properties" ma:root="true" ma:fieldsID="c0b1da05117d5c9b7f8269a6e57e6a35" ns2:_="" ns3:_="">
    <xsd:import namespace="52b4efb9-a662-4fb8-902e-e7a9e265405b"/>
    <xsd:import namespace="7f639a46-d25e-4ce7-a4eb-8e66fb74b5f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b4efb9-a662-4fb8-902e-e7a9e2654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639a46-d25e-4ce7-a4eb-8e66fb74b5f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D219EB-2EF1-4481-89E8-F4199021B640}">
  <ds:schemaRefs>
    <ds:schemaRef ds:uri="80c910de-f0fd-4ea8-a5f9-2b554e86c2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78DE05F-2D9C-4973-A1EB-BA70F4D780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b4efb9-a662-4fb8-902e-e7a9e265405b"/>
    <ds:schemaRef ds:uri="7f639a46-d25e-4ce7-a4eb-8e66fb74b5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82486C-FF1B-4692-9B15-27F8CB0247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4038</TotalTime>
  <Words>2186</Words>
  <Application>Microsoft Office PowerPoint</Application>
  <PresentationFormat>Widescreen</PresentationFormat>
  <Paragraphs>494</Paragraphs>
  <Slides>36</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36</vt:i4>
      </vt:variant>
    </vt:vector>
  </HeadingPairs>
  <TitlesOfParts>
    <vt:vector size="50" baseType="lpstr">
      <vt:lpstr>Aharoni</vt:lpstr>
      <vt:lpstr>Amazon Ember</vt:lpstr>
      <vt:lpstr>Arial</vt:lpstr>
      <vt:lpstr>Calibri</vt:lpstr>
      <vt:lpstr>Calibri Light</vt:lpstr>
      <vt:lpstr>Courier New</vt:lpstr>
      <vt:lpstr>Myriad Pro</vt:lpstr>
      <vt:lpstr>Segoe UI</vt:lpstr>
      <vt:lpstr>Segoe UI Light</vt:lpstr>
      <vt:lpstr>Wingdings</vt:lpstr>
      <vt:lpstr>Office Theme</vt:lpstr>
      <vt:lpstr>Corp PPT Template 2017_16x9</vt:lpstr>
      <vt:lpstr>1_Corp PPT Template 2017_16x9</vt:lpstr>
      <vt:lpstr>2_Corp PPT Template 2017_16x9</vt:lpstr>
      <vt:lpstr>FIG Enterprise Data Management</vt:lpstr>
      <vt:lpstr>Focus Of the Hour</vt:lpstr>
      <vt:lpstr>Focus Of the Hour</vt:lpstr>
      <vt:lpstr>Enterprise Data Management Philosophy</vt:lpstr>
      <vt:lpstr>Key Understanding</vt:lpstr>
      <vt:lpstr>Focus Of the Hour</vt:lpstr>
      <vt:lpstr>Attributes to Design – XXX Data Management Solution</vt:lpstr>
      <vt:lpstr>Principles Of Data Architecture to be followed</vt:lpstr>
      <vt:lpstr>Focus Of the Hour</vt:lpstr>
      <vt:lpstr>Data Architecture</vt:lpstr>
      <vt:lpstr>High Level Solution Data Flow Architecture</vt:lpstr>
      <vt:lpstr>Systems in Target Data Lake and Data Warehouse</vt:lpstr>
      <vt:lpstr>Focus Of the Hour</vt:lpstr>
      <vt:lpstr>Functional Architecture</vt:lpstr>
      <vt:lpstr>AWS Services – Architecture Solution Components</vt:lpstr>
      <vt:lpstr>Functional Architecture mapped to AWS Services</vt:lpstr>
      <vt:lpstr>Data Ingestion – Considerations</vt:lpstr>
      <vt:lpstr>Data Ingestion – Pipeline Classification </vt:lpstr>
      <vt:lpstr>Data Ingestion – Design Flow </vt:lpstr>
      <vt:lpstr>Data Storage – Design Flow</vt:lpstr>
      <vt:lpstr>Data Storage – File Formats</vt:lpstr>
      <vt:lpstr>Data Storage – Partitions</vt:lpstr>
      <vt:lpstr>Data Storage – Design Flow</vt:lpstr>
      <vt:lpstr>Data Governance – Framework</vt:lpstr>
      <vt:lpstr>Data Governance – A Critical First Step</vt:lpstr>
      <vt:lpstr>Data Lineage – Patterns</vt:lpstr>
      <vt:lpstr>Data Lineage – Design Flow</vt:lpstr>
      <vt:lpstr>Data Security</vt:lpstr>
      <vt:lpstr>Data Security – Design Flow</vt:lpstr>
      <vt:lpstr>Data Quality Management</vt:lpstr>
      <vt:lpstr>Data Quality Management – 3 Major Pillars</vt:lpstr>
      <vt:lpstr>Orchestration of DQM Tasks with Events</vt:lpstr>
      <vt:lpstr>Data Quality Management – Design Flow</vt:lpstr>
      <vt:lpstr>PII Data Management</vt:lpstr>
      <vt:lpstr>PII Data Management – Design Flow</vt:lpstr>
      <vt:lpstr>Target State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SWBC</dc:title>
  <dc:creator>Bibhu Dash</dc:creator>
  <cp:lastModifiedBy>Narender S</cp:lastModifiedBy>
  <cp:revision>112</cp:revision>
  <dcterms:created xsi:type="dcterms:W3CDTF">2021-04-23T04:56:02Z</dcterms:created>
  <dcterms:modified xsi:type="dcterms:W3CDTF">2025-06-20T11:48:55Z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0x010100819FF887C7838342BE380C573F82D6EF</vt:lpwstr>
  </property>
</Properties>
</file>